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71"/>
  </p:notesMasterIdLst>
  <p:sldIdLst>
    <p:sldId id="258" r:id="rId2"/>
    <p:sldId id="323" r:id="rId3"/>
    <p:sldId id="326" r:id="rId4"/>
    <p:sldId id="330" r:id="rId5"/>
    <p:sldId id="324" r:id="rId6"/>
    <p:sldId id="327" r:id="rId7"/>
    <p:sldId id="328" r:id="rId8"/>
    <p:sldId id="329" r:id="rId9"/>
    <p:sldId id="331" r:id="rId10"/>
    <p:sldId id="257" r:id="rId11"/>
    <p:sldId id="256" r:id="rId12"/>
    <p:sldId id="272"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325"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Lst>
  <p:sldSz cx="9144000" cy="5143500" type="screen16x9"/>
  <p:notesSz cx="6858000" cy="9144000"/>
  <p:embeddedFontLst>
    <p:embeddedFont>
      <p:font typeface="Consolas" panose="020B0609020204030204" pitchFamily="49" charset="0"/>
      <p:regular r:id="rId72"/>
      <p:bold r:id="rId73"/>
      <p:italic r:id="rId74"/>
      <p:boldItalic r:id="rId75"/>
    </p:embeddedFont>
    <p:embeddedFont>
      <p:font typeface="Open Sans" panose="020B0606030504020204" pitchFamily="34" charset="0"/>
      <p:regular r:id="rId76"/>
      <p:bold r:id="rId77"/>
      <p:italic r:id="rId78"/>
      <p:boldItalic r:id="rId79"/>
    </p:embeddedFont>
    <p:embeddedFont>
      <p:font typeface="Open Sans ExtraBold" panose="020B0906030804020204" pitchFamily="34" charset="0"/>
      <p:bold r:id="rId80"/>
      <p:italic r:id="rId81"/>
      <p:boldItalic r:id="rId82"/>
    </p:embeddedFont>
    <p:embeddedFont>
      <p:font typeface="Roboto Slab" panose="020B0604020202020204" charset="0"/>
      <p:regular r:id="rId83"/>
      <p:bold r:id="rId84"/>
    </p:embeddedFont>
    <p:embeddedFont>
      <p:font typeface="Roboto Slab Regular" panose="020B0604020202020204" charset="0"/>
      <p:regular r:id="rId85"/>
      <p:bold r:id="rId86"/>
    </p:embeddedFont>
    <p:embeddedFont>
      <p:font typeface="Source Sans Pro Light" panose="020B0403030403020204"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EAB6F0-CF2F-4845-A9D2-E7E9F4DB69FD}">
  <a:tblStyle styleId="{AFEAB6F0-CF2F-4845-A9D2-E7E9F4DB69F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58"/>
  </p:normalViewPr>
  <p:slideViewPr>
    <p:cSldViewPr snapToGrid="0" snapToObjects="1">
      <p:cViewPr varScale="1">
        <p:scale>
          <a:sx n="150" d="100"/>
          <a:sy n="150" d="100"/>
        </p:scale>
        <p:origin x="456"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a67883dbe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a67883dbe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67883db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67883d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67883dbe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67883dbe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67883dbe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67883dbe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67883dbe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a67883dbe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67883dbe9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67883dbe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67883dbe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67883dbe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c2bd6569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c2bd6569c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a5c7c724c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a5c7c724c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a5c7c724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a5c7c724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6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a67883dbe9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a67883dbe9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67883dbe9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67883dbe9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9f1eee5c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9f1eee5c5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67883dbe9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67883dbe9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f1eee5c5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f1eee5c5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681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67883dbe9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67883dbe9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f1eee5c5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f1eee5c5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f1eee5c5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f1eee5c5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f1eee5c5f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f1eee5c5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64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67883dbe9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a67883dbe9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c253b0da6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c253b0da6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c253b0da6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c253b0da6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7c253b0da6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7c253b0da6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9961182dc_1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9961182dc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c253b0da6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c253b0da6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253b0da6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253b0da6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0cf072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0cf072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7c2bd6569c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7c2bd6569c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7c2bd6569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7c2bd6569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079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0cf072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0cf072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70a39b2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70a39b26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b4d40530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b4d40530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a5c7c724c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9a5c7c724c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961182dc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9961182dc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99449371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99449371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a5c7c724c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9a5c7c724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994493711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99449371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a5c7c724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a5c7c724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a5c7c724c_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a5c7c724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206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9961182dc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9961182dc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9a5c7c724c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9a5c7c724c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9961182d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9961182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9961182dc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9961182dc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9961182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9961182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a5c7c724c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a5c7c724c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c2bd656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c2bd656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9a5c7c724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9a5c7c724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c2bd656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c2bd656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7c253b0da6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7c253b0da6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86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a5c7c724c_1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a5c7c724c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7c253b0da6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7c253b0da6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7c2bd6569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7c2bd6569c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c2bd6569c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7c2bd6569c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a66774b1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a66774b1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9a5c7c724c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9a5c7c724c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9a5c7c724c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9a5c7c724c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a5c7c724c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a5c7c724c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66774b1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66774b1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25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37a4fc84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37a4fc84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970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961182d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961182d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blue wave" type="title">
  <p:cSld name="TITLE">
    <p:spTree>
      <p:nvGrpSpPr>
        <p:cNvPr id="1" name="Shape 8"/>
        <p:cNvGrpSpPr/>
        <p:nvPr/>
      </p:nvGrpSpPr>
      <p:grpSpPr>
        <a:xfrm>
          <a:off x="0" y="0"/>
          <a:ext cx="0" cy="0"/>
          <a:chOff x="0" y="0"/>
          <a:chExt cx="0" cy="0"/>
        </a:xfrm>
      </p:grpSpPr>
      <p:sp>
        <p:nvSpPr>
          <p:cNvPr id="9" name="Google Shape;9;p2"/>
          <p:cNvSpPr/>
          <p:nvPr/>
        </p:nvSpPr>
        <p:spPr>
          <a:xfrm>
            <a:off x="0" y="1817286"/>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 y="2646759"/>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15" name="Google Shape;15;p2"/>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 name="Google Shape;16;p2"/>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body with blue banner">
  <p:cSld name="TITLE_AND_BODY_3_1">
    <p:spTree>
      <p:nvGrpSpPr>
        <p:cNvPr id="1" name="Shape 128"/>
        <p:cNvGrpSpPr/>
        <p:nvPr/>
      </p:nvGrpSpPr>
      <p:grpSpPr>
        <a:xfrm>
          <a:off x="0" y="0"/>
          <a:ext cx="0" cy="0"/>
          <a:chOff x="0" y="0"/>
          <a:chExt cx="0" cy="0"/>
        </a:xfrm>
      </p:grpSpPr>
      <p:sp>
        <p:nvSpPr>
          <p:cNvPr id="129" name="Google Shape;129;p11"/>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1"/>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1"/>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1"/>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32" name="Google Shape;132;p11"/>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11"/>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34" name="Google Shape;134;p11"/>
          <p:cNvSpPr txBox="1">
            <a:spLocks noGrp="1"/>
          </p:cNvSpPr>
          <p:nvPr>
            <p:ph type="body" idx="2"/>
          </p:nvPr>
        </p:nvSpPr>
        <p:spPr>
          <a:xfrm>
            <a:off x="869575" y="2658125"/>
            <a:ext cx="74607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35" name="Google Shape;135;p11"/>
          <p:cNvSpPr txBox="1">
            <a:spLocks noGrp="1"/>
          </p:cNvSpPr>
          <p:nvPr>
            <p:ph type="subTitle" idx="3"/>
          </p:nvPr>
        </p:nvSpPr>
        <p:spPr>
          <a:xfrm>
            <a:off x="869575" y="2131800"/>
            <a:ext cx="74607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3 column body with color banner ">
  <p:cSld name="TITLE_AND_BODY_3_1_1">
    <p:spTree>
      <p:nvGrpSpPr>
        <p:cNvPr id="1" name="Shape 136"/>
        <p:cNvGrpSpPr/>
        <p:nvPr/>
      </p:nvGrpSpPr>
      <p:grpSpPr>
        <a:xfrm>
          <a:off x="0" y="0"/>
          <a:ext cx="0" cy="0"/>
          <a:chOff x="0" y="0"/>
          <a:chExt cx="0" cy="0"/>
        </a:xfrm>
      </p:grpSpPr>
      <p:sp>
        <p:nvSpPr>
          <p:cNvPr id="137" name="Google Shape;137;p12"/>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138;p12"/>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3"/>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2"/>
          <p:cNvSpPr txBox="1">
            <a:spLocks noGrp="1"/>
          </p:cNvSpPr>
          <p:nvPr>
            <p:ph type="body" idx="1"/>
          </p:nvPr>
        </p:nvSpPr>
        <p:spPr>
          <a:xfrm>
            <a:off x="729088"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0" name="Google Shape;140;p12"/>
          <p:cNvSpPr txBox="1">
            <a:spLocks noGrp="1"/>
          </p:cNvSpPr>
          <p:nvPr>
            <p:ph type="subTitle" idx="2"/>
          </p:nvPr>
        </p:nvSpPr>
        <p:spPr>
          <a:xfrm>
            <a:off x="729100" y="2131750"/>
            <a:ext cx="21876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1" name="Google Shape;141;p12"/>
          <p:cNvSpPr txBox="1">
            <a:spLocks noGrp="1"/>
          </p:cNvSpPr>
          <p:nvPr>
            <p:ph type="body" idx="3"/>
          </p:nvPr>
        </p:nvSpPr>
        <p:spPr>
          <a:xfrm>
            <a:off x="3378800" y="2923800"/>
            <a:ext cx="22224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2" name="Google Shape;142;p12"/>
          <p:cNvSpPr txBox="1">
            <a:spLocks noGrp="1"/>
          </p:cNvSpPr>
          <p:nvPr>
            <p:ph type="subTitle" idx="4"/>
          </p:nvPr>
        </p:nvSpPr>
        <p:spPr>
          <a:xfrm>
            <a:off x="3378800" y="2131750"/>
            <a:ext cx="22224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43" name="Google Shape;143;p12"/>
          <p:cNvSpPr txBox="1">
            <a:spLocks noGrp="1"/>
          </p:cNvSpPr>
          <p:nvPr>
            <p:ph type="subTitle" idx="5"/>
          </p:nvPr>
        </p:nvSpPr>
        <p:spPr>
          <a:xfrm>
            <a:off x="6215700" y="2131750"/>
            <a:ext cx="2152800" cy="67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A5456"/>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4A5456"/>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4A5456"/>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4A5456"/>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4A5456"/>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4A5456"/>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4A5456"/>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4A5456"/>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4A5456"/>
                </a:solidFill>
                <a:latin typeface="Roboto Slab Regular"/>
                <a:ea typeface="Roboto Slab Regular"/>
                <a:cs typeface="Roboto Slab Regular"/>
                <a:sym typeface="Roboto Slab Regular"/>
              </a:defRPr>
            </a:lvl9pPr>
          </a:lstStyle>
          <a:p>
            <a:r>
              <a:rPr lang="en-US"/>
              <a:t>Click to edit Master subtitle style</a:t>
            </a:r>
            <a:endParaRPr/>
          </a:p>
        </p:txBody>
      </p:sp>
      <p:pic>
        <p:nvPicPr>
          <p:cNvPr id="144" name="Google Shape;144;p1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45" name="Google Shape;145;p12"/>
          <p:cNvSpPr txBox="1">
            <a:spLocks noGrp="1"/>
          </p:cNvSpPr>
          <p:nvPr>
            <p:ph type="body" idx="6"/>
          </p:nvPr>
        </p:nvSpPr>
        <p:spPr>
          <a:xfrm>
            <a:off x="6368094" y="2923800"/>
            <a:ext cx="2187600" cy="190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A5456"/>
              </a:buClr>
              <a:buSzPts val="1200"/>
              <a:buChar char="●"/>
              <a:defRPr sz="1200">
                <a:solidFill>
                  <a:srgbClr val="4A5456"/>
                </a:solidFill>
              </a:defRPr>
            </a:lvl1pPr>
            <a:lvl2pPr marL="914400" lvl="1" indent="-304800" rtl="0">
              <a:spcBef>
                <a:spcPts val="1600"/>
              </a:spcBef>
              <a:spcAft>
                <a:spcPts val="0"/>
              </a:spcAft>
              <a:buClr>
                <a:srgbClr val="4A5456"/>
              </a:buClr>
              <a:buSzPts val="1200"/>
              <a:buChar char="○"/>
              <a:defRPr sz="1200">
                <a:solidFill>
                  <a:srgbClr val="4A5456"/>
                </a:solidFill>
              </a:defRPr>
            </a:lvl2pPr>
            <a:lvl3pPr marL="1371600" lvl="2" indent="-304800" rtl="0">
              <a:spcBef>
                <a:spcPts val="1600"/>
              </a:spcBef>
              <a:spcAft>
                <a:spcPts val="0"/>
              </a:spcAft>
              <a:buClr>
                <a:srgbClr val="4A5456"/>
              </a:buClr>
              <a:buSzPts val="1200"/>
              <a:buChar char="■"/>
              <a:defRPr sz="1200">
                <a:solidFill>
                  <a:srgbClr val="4A5456"/>
                </a:solidFill>
              </a:defRPr>
            </a:lvl3pPr>
            <a:lvl4pPr marL="1828800" lvl="3" indent="-304800" rtl="0">
              <a:spcBef>
                <a:spcPts val="1600"/>
              </a:spcBef>
              <a:spcAft>
                <a:spcPts val="0"/>
              </a:spcAft>
              <a:buClr>
                <a:srgbClr val="4A5456"/>
              </a:buClr>
              <a:buSzPts val="1200"/>
              <a:buChar char="●"/>
              <a:defRPr sz="1200">
                <a:solidFill>
                  <a:srgbClr val="4A5456"/>
                </a:solidFill>
              </a:defRPr>
            </a:lvl4pPr>
            <a:lvl5pPr marL="2286000" lvl="4" indent="-304800" rtl="0">
              <a:spcBef>
                <a:spcPts val="1600"/>
              </a:spcBef>
              <a:spcAft>
                <a:spcPts val="0"/>
              </a:spcAft>
              <a:buClr>
                <a:srgbClr val="4A5456"/>
              </a:buClr>
              <a:buSzPts val="1200"/>
              <a:buChar char="○"/>
              <a:defRPr sz="1200">
                <a:solidFill>
                  <a:srgbClr val="4A5456"/>
                </a:solidFill>
              </a:defRPr>
            </a:lvl5pPr>
            <a:lvl6pPr marL="2743200" lvl="5" indent="-304800" rtl="0">
              <a:spcBef>
                <a:spcPts val="1600"/>
              </a:spcBef>
              <a:spcAft>
                <a:spcPts val="0"/>
              </a:spcAft>
              <a:buClr>
                <a:srgbClr val="4A5456"/>
              </a:buClr>
              <a:buSzPts val="1200"/>
              <a:buChar char="■"/>
              <a:defRPr sz="1200">
                <a:solidFill>
                  <a:srgbClr val="4A5456"/>
                </a:solidFill>
              </a:defRPr>
            </a:lvl6pPr>
            <a:lvl7pPr marL="3200400" lvl="6" indent="-304800" rtl="0">
              <a:spcBef>
                <a:spcPts val="1600"/>
              </a:spcBef>
              <a:spcAft>
                <a:spcPts val="0"/>
              </a:spcAft>
              <a:buClr>
                <a:srgbClr val="4A5456"/>
              </a:buClr>
              <a:buSzPts val="1200"/>
              <a:buChar char="●"/>
              <a:defRPr sz="1200">
                <a:solidFill>
                  <a:srgbClr val="4A5456"/>
                </a:solidFill>
              </a:defRPr>
            </a:lvl7pPr>
            <a:lvl8pPr marL="3657600" lvl="7" indent="-304800" rtl="0">
              <a:spcBef>
                <a:spcPts val="1600"/>
              </a:spcBef>
              <a:spcAft>
                <a:spcPts val="0"/>
              </a:spcAft>
              <a:buClr>
                <a:srgbClr val="4A5456"/>
              </a:buClr>
              <a:buSzPts val="1200"/>
              <a:buChar char="○"/>
              <a:defRPr sz="1200">
                <a:solidFill>
                  <a:srgbClr val="4A5456"/>
                </a:solidFill>
              </a:defRPr>
            </a:lvl8pPr>
            <a:lvl9pPr marL="4114800" lvl="8" indent="-304800" rtl="0">
              <a:spcBef>
                <a:spcPts val="1600"/>
              </a:spcBef>
              <a:spcAft>
                <a:spcPts val="1600"/>
              </a:spcAft>
              <a:buClr>
                <a:srgbClr val="4A5456"/>
              </a:buClr>
              <a:buSzPts val="1200"/>
              <a:buChar char="■"/>
              <a:defRPr sz="1200">
                <a:solidFill>
                  <a:srgbClr val="4A5456"/>
                </a:solidFill>
              </a:defRPr>
            </a:lvl9pPr>
          </a:lstStyle>
          <a:p>
            <a:pPr lvl="0"/>
            <a:r>
              <a:rPr lang="en-US"/>
              <a:t>Edit Master text styles</a:t>
            </a:r>
          </a:p>
        </p:txBody>
      </p:sp>
      <p:sp>
        <p:nvSpPr>
          <p:cNvPr id="146" name="Google Shape;146;p12"/>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7" name="Google Shape;147;p12"/>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r>
              <a:rPr lang="en-US"/>
              <a:t>Click to edit Master title style</a:t>
            </a:r>
            <a:endParaRPr/>
          </a:p>
        </p:txBody>
      </p:sp>
      <p:pic>
        <p:nvPicPr>
          <p:cNvPr id="150" name="Google Shape;150;p13"/>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mall title, subtitle">
  <p:cSld name="TITLE_ONLY_2">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3" name="Google Shape;153;p1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4" name="Google Shape;154;p14"/>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ll title, subtitle, body text on right">
  <p:cSld name="TITLE_ONLY_2_2">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453600" y="357700"/>
            <a:ext cx="8236800" cy="531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pic>
        <p:nvPicPr>
          <p:cNvPr id="157" name="Google Shape;157;p15"/>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58" name="Google Shape;158;p15"/>
          <p:cNvSpPr txBox="1">
            <a:spLocks noGrp="1"/>
          </p:cNvSpPr>
          <p:nvPr>
            <p:ph type="subTitle" idx="1"/>
          </p:nvPr>
        </p:nvSpPr>
        <p:spPr>
          <a:xfrm>
            <a:off x="453600" y="962350"/>
            <a:ext cx="8236800" cy="39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Font typeface="Roboto Slab Regular"/>
              <a:buNone/>
              <a:defRPr>
                <a:solidFill>
                  <a:schemeClr val="accent3"/>
                </a:solidFill>
                <a:latin typeface="Roboto Slab Regular"/>
                <a:ea typeface="Roboto Slab Regular"/>
                <a:cs typeface="Roboto Slab Regular"/>
                <a:sym typeface="Roboto Slab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59" name="Google Shape;159;p15"/>
          <p:cNvSpPr txBox="1">
            <a:spLocks noGrp="1"/>
          </p:cNvSpPr>
          <p:nvPr>
            <p:ph type="body" idx="2"/>
          </p:nvPr>
        </p:nvSpPr>
        <p:spPr>
          <a:xfrm>
            <a:off x="6101650" y="1439325"/>
            <a:ext cx="2709300" cy="3273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400"/>
              </a:spcBef>
              <a:spcAft>
                <a:spcPts val="0"/>
              </a:spcAft>
              <a:buSzPts val="1200"/>
              <a:buChar char="○"/>
              <a:defRPr sz="1200"/>
            </a:lvl2pPr>
            <a:lvl3pPr marL="1371600" lvl="2" indent="-304800" rtl="0">
              <a:lnSpc>
                <a:spcPct val="100000"/>
              </a:lnSpc>
              <a:spcBef>
                <a:spcPts val="400"/>
              </a:spcBef>
              <a:spcAft>
                <a:spcPts val="0"/>
              </a:spcAft>
              <a:buSzPts val="1200"/>
              <a:buChar char="■"/>
              <a:defRPr sz="1200"/>
            </a:lvl3pPr>
            <a:lvl4pPr marL="1828800" lvl="3" indent="-304800" rtl="0">
              <a:lnSpc>
                <a:spcPct val="100000"/>
              </a:lnSpc>
              <a:spcBef>
                <a:spcPts val="400"/>
              </a:spcBef>
              <a:spcAft>
                <a:spcPts val="0"/>
              </a:spcAft>
              <a:buSzPts val="1200"/>
              <a:buChar char="●"/>
              <a:defRPr sz="1200"/>
            </a:lvl4pPr>
            <a:lvl5pPr marL="2286000" lvl="4" indent="-304800" rtl="0">
              <a:lnSpc>
                <a:spcPct val="100000"/>
              </a:lnSpc>
              <a:spcBef>
                <a:spcPts val="400"/>
              </a:spcBef>
              <a:spcAft>
                <a:spcPts val="0"/>
              </a:spcAft>
              <a:buSzPts val="1200"/>
              <a:buChar char="○"/>
              <a:defRPr sz="1200"/>
            </a:lvl5pPr>
            <a:lvl6pPr marL="2743200" lvl="5" indent="-304800" rtl="0">
              <a:lnSpc>
                <a:spcPct val="100000"/>
              </a:lnSpc>
              <a:spcBef>
                <a:spcPts val="400"/>
              </a:spcBef>
              <a:spcAft>
                <a:spcPts val="0"/>
              </a:spcAft>
              <a:buSzPts val="1200"/>
              <a:buChar char="■"/>
              <a:defRPr sz="1200"/>
            </a:lvl6pPr>
            <a:lvl7pPr marL="3200400" lvl="6" indent="-304800" rtl="0">
              <a:lnSpc>
                <a:spcPct val="100000"/>
              </a:lnSpc>
              <a:spcBef>
                <a:spcPts val="400"/>
              </a:spcBef>
              <a:spcAft>
                <a:spcPts val="0"/>
              </a:spcAft>
              <a:buSzPts val="1200"/>
              <a:buChar char="●"/>
              <a:defRPr sz="1200"/>
            </a:lvl7pPr>
            <a:lvl8pPr marL="3657600" lvl="7" indent="-304800" rtl="0">
              <a:lnSpc>
                <a:spcPct val="100000"/>
              </a:lnSpc>
              <a:spcBef>
                <a:spcPts val="400"/>
              </a:spcBef>
              <a:spcAft>
                <a:spcPts val="0"/>
              </a:spcAft>
              <a:buSzPts val="1200"/>
              <a:buChar char="○"/>
              <a:defRPr sz="1200"/>
            </a:lvl8pPr>
            <a:lvl9pPr marL="4114800" lvl="8" indent="-304800" rtl="0">
              <a:lnSpc>
                <a:spcPct val="100000"/>
              </a:lnSpc>
              <a:spcBef>
                <a:spcPts val="400"/>
              </a:spcBef>
              <a:spcAft>
                <a:spcPts val="400"/>
              </a:spcAft>
              <a:buSzPts val="1200"/>
              <a:buChar char="■"/>
              <a:defRPr sz="12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4 columns) with green background">
  <p:cSld name="TITLE_ONLY_2_1">
    <p:bg>
      <p:bgPr>
        <a:solidFill>
          <a:srgbClr val="64BA7B"/>
        </a:solidFill>
        <a:effectLst/>
      </p:bgPr>
    </p:bg>
    <p:spTree>
      <p:nvGrpSpPr>
        <p:cNvPr id="1" name="Shape 160"/>
        <p:cNvGrpSpPr/>
        <p:nvPr/>
      </p:nvGrpSpPr>
      <p:grpSpPr>
        <a:xfrm>
          <a:off x="0" y="0"/>
          <a:ext cx="0" cy="0"/>
          <a:chOff x="0" y="0"/>
          <a:chExt cx="0" cy="0"/>
        </a:xfrm>
      </p:grpSpPr>
      <p:sp>
        <p:nvSpPr>
          <p:cNvPr id="161" name="Google Shape;161;p16"/>
          <p:cNvSpPr/>
          <p:nvPr/>
        </p:nvSpPr>
        <p:spPr>
          <a:xfrm>
            <a:off x="0" y="0"/>
            <a:ext cx="9144000" cy="24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3" name="Google Shape;163;p16"/>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4" name="Google Shape;164;p16"/>
          <p:cNvSpPr/>
          <p:nvPr/>
        </p:nvSpPr>
        <p:spPr>
          <a:xfrm>
            <a:off x="79125" y="4757275"/>
            <a:ext cx="2105700" cy="336000"/>
          </a:xfrm>
          <a:prstGeom prst="rect">
            <a:avLst/>
          </a:prstGeom>
          <a:solidFill>
            <a:srgbClr val="64B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6" name="Google Shape;166;p16"/>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7" name="Google Shape;167;p16"/>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
        <p:nvSpPr>
          <p:cNvPr id="168" name="Google Shape;168;p16"/>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69" name="Google Shape;169;p16"/>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defRPr>
            </a:lvl1pPr>
            <a:lvl2pPr lvl="1" algn="ctr" rtl="0">
              <a:spcBef>
                <a:spcPts val="1600"/>
              </a:spcBef>
              <a:spcAft>
                <a:spcPts val="0"/>
              </a:spcAft>
              <a:buNone/>
              <a:defRPr sz="1600">
                <a:solidFill>
                  <a:srgbClr val="FFFFFF"/>
                </a:solidFill>
              </a:defRPr>
            </a:lvl2pPr>
            <a:lvl3pPr lvl="2" algn="ctr" rtl="0">
              <a:spcBef>
                <a:spcPts val="1600"/>
              </a:spcBef>
              <a:spcAft>
                <a:spcPts val="0"/>
              </a:spcAft>
              <a:buNone/>
              <a:defRPr sz="1600">
                <a:solidFill>
                  <a:srgbClr val="FFFFFF"/>
                </a:solidFill>
              </a:defRPr>
            </a:lvl3pPr>
            <a:lvl4pPr lvl="3" algn="ctr" rtl="0">
              <a:spcBef>
                <a:spcPts val="1600"/>
              </a:spcBef>
              <a:spcAft>
                <a:spcPts val="0"/>
              </a:spcAft>
              <a:buNone/>
              <a:defRPr sz="1600">
                <a:solidFill>
                  <a:srgbClr val="FFFFFF"/>
                </a:solidFill>
              </a:defRPr>
            </a:lvl4pPr>
            <a:lvl5pPr lvl="4" algn="ctr" rtl="0">
              <a:spcBef>
                <a:spcPts val="1600"/>
              </a:spcBef>
              <a:spcAft>
                <a:spcPts val="0"/>
              </a:spcAft>
              <a:buNone/>
              <a:defRPr sz="1600">
                <a:solidFill>
                  <a:srgbClr val="FFFFFF"/>
                </a:solidFill>
              </a:defRPr>
            </a:lvl5pPr>
            <a:lvl6pPr lvl="5" algn="ctr" rtl="0">
              <a:spcBef>
                <a:spcPts val="1600"/>
              </a:spcBef>
              <a:spcAft>
                <a:spcPts val="0"/>
              </a:spcAft>
              <a:buNone/>
              <a:defRPr sz="1600">
                <a:solidFill>
                  <a:srgbClr val="FFFFFF"/>
                </a:solidFill>
              </a:defRPr>
            </a:lvl6pPr>
            <a:lvl7pPr lvl="6" algn="ctr" rtl="0">
              <a:spcBef>
                <a:spcPts val="1600"/>
              </a:spcBef>
              <a:spcAft>
                <a:spcPts val="0"/>
              </a:spcAft>
              <a:buNone/>
              <a:defRPr sz="1600">
                <a:solidFill>
                  <a:srgbClr val="FFFFFF"/>
                </a:solidFill>
              </a:defRPr>
            </a:lvl7pPr>
            <a:lvl8pPr lvl="7" algn="ctr" rtl="0">
              <a:spcBef>
                <a:spcPts val="1600"/>
              </a:spcBef>
              <a:spcAft>
                <a:spcPts val="0"/>
              </a:spcAft>
              <a:buNone/>
              <a:defRPr sz="1600">
                <a:solidFill>
                  <a:srgbClr val="FFFFFF"/>
                </a:solidFill>
              </a:defRPr>
            </a:lvl8pPr>
            <a:lvl9pPr lvl="8" algn="ctr" rtl="0">
              <a:spcBef>
                <a:spcPts val="1600"/>
              </a:spcBef>
              <a:spcAft>
                <a:spcPts val="1600"/>
              </a:spcAft>
              <a:buNone/>
              <a:defRPr sz="1600">
                <a:solidFill>
                  <a:srgbClr val="FFFFFF"/>
                </a:solidFill>
              </a:defRPr>
            </a:lvl9pPr>
          </a:lstStyle>
          <a:p>
            <a:r>
              <a:rPr lang="en-US"/>
              <a:t>Click to edit Master subtitle style</a:t>
            </a:r>
            <a:endParaRPr/>
          </a:p>
        </p:txBody>
      </p:sp>
      <p:sp>
        <p:nvSpPr>
          <p:cNvPr id="170" name="Google Shape;170;p1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r>
              <a:rPr lang="en-US"/>
              <a:t>Click to edit Master title style</a:t>
            </a:r>
            <a:endParaRPr/>
          </a:p>
        </p:txBody>
      </p:sp>
      <p:pic>
        <p:nvPicPr>
          <p:cNvPr id="171" name="Google Shape;171;p1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172" name="Google Shape;172;p16"/>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1600"/>
              </a:spcBef>
              <a:spcAft>
                <a:spcPts val="0"/>
              </a:spcAft>
              <a:buClr>
                <a:srgbClr val="FFFFFF"/>
              </a:buClr>
              <a:buSzPts val="1100"/>
              <a:buChar char="○"/>
              <a:defRPr sz="1100">
                <a:solidFill>
                  <a:srgbClr val="FFFFFF"/>
                </a:solidFill>
              </a:defRPr>
            </a:lvl2pPr>
            <a:lvl3pPr marL="1371600" lvl="2" indent="-298450" algn="ctr" rtl="0">
              <a:spcBef>
                <a:spcPts val="1600"/>
              </a:spcBef>
              <a:spcAft>
                <a:spcPts val="0"/>
              </a:spcAft>
              <a:buClr>
                <a:srgbClr val="FFFFFF"/>
              </a:buClr>
              <a:buSzPts val="1100"/>
              <a:buChar char="■"/>
              <a:defRPr sz="1100">
                <a:solidFill>
                  <a:srgbClr val="FFFFFF"/>
                </a:solidFill>
              </a:defRPr>
            </a:lvl3pPr>
            <a:lvl4pPr marL="1828800" lvl="3" indent="-298450" algn="ctr" rtl="0">
              <a:spcBef>
                <a:spcPts val="1600"/>
              </a:spcBef>
              <a:spcAft>
                <a:spcPts val="0"/>
              </a:spcAft>
              <a:buClr>
                <a:srgbClr val="FFFFFF"/>
              </a:buClr>
              <a:buSzPts val="1100"/>
              <a:buChar char="●"/>
              <a:defRPr sz="1100">
                <a:solidFill>
                  <a:srgbClr val="FFFFFF"/>
                </a:solidFill>
              </a:defRPr>
            </a:lvl4pPr>
            <a:lvl5pPr marL="2286000" lvl="4" indent="-298450" algn="ctr" rtl="0">
              <a:spcBef>
                <a:spcPts val="1600"/>
              </a:spcBef>
              <a:spcAft>
                <a:spcPts val="0"/>
              </a:spcAft>
              <a:buClr>
                <a:srgbClr val="FFFFFF"/>
              </a:buClr>
              <a:buSzPts val="1100"/>
              <a:buChar char="○"/>
              <a:defRPr sz="1100">
                <a:solidFill>
                  <a:srgbClr val="FFFFFF"/>
                </a:solidFill>
              </a:defRPr>
            </a:lvl5pPr>
            <a:lvl6pPr marL="2743200" lvl="5" indent="-298450" algn="ctr" rtl="0">
              <a:spcBef>
                <a:spcPts val="1600"/>
              </a:spcBef>
              <a:spcAft>
                <a:spcPts val="0"/>
              </a:spcAft>
              <a:buClr>
                <a:srgbClr val="FFFFFF"/>
              </a:buClr>
              <a:buSzPts val="1100"/>
              <a:buChar char="■"/>
              <a:defRPr sz="1100">
                <a:solidFill>
                  <a:srgbClr val="FFFFFF"/>
                </a:solidFill>
              </a:defRPr>
            </a:lvl6pPr>
            <a:lvl7pPr marL="3200400" lvl="6" indent="-298450" algn="ctr" rtl="0">
              <a:spcBef>
                <a:spcPts val="1600"/>
              </a:spcBef>
              <a:spcAft>
                <a:spcPts val="0"/>
              </a:spcAft>
              <a:buClr>
                <a:srgbClr val="FFFFFF"/>
              </a:buClr>
              <a:buSzPts val="1100"/>
              <a:buChar char="●"/>
              <a:defRPr sz="1100">
                <a:solidFill>
                  <a:srgbClr val="FFFFFF"/>
                </a:solidFill>
              </a:defRPr>
            </a:lvl7pPr>
            <a:lvl8pPr marL="3657600" lvl="7" indent="-298450" algn="ctr" rtl="0">
              <a:spcBef>
                <a:spcPts val="1600"/>
              </a:spcBef>
              <a:spcAft>
                <a:spcPts val="0"/>
              </a:spcAft>
              <a:buClr>
                <a:srgbClr val="FFFFFF"/>
              </a:buClr>
              <a:buSzPts val="1100"/>
              <a:buChar char="○"/>
              <a:defRPr sz="1100">
                <a:solidFill>
                  <a:srgbClr val="FFFFFF"/>
                </a:solidFill>
              </a:defRPr>
            </a:lvl8pPr>
            <a:lvl9pPr marL="4114800" lvl="8" indent="-298450" algn="ctr" rtl="0">
              <a:spcBef>
                <a:spcPts val="1600"/>
              </a:spcBef>
              <a:spcAft>
                <a:spcPts val="1600"/>
              </a:spcAft>
              <a:buClr>
                <a:srgbClr val="FFFFFF"/>
              </a:buClr>
              <a:buSzPts val="1100"/>
              <a:buChar char="■"/>
              <a:defRPr sz="1100">
                <a:solidFill>
                  <a:srgbClr val="FFFFFF"/>
                </a:solidFill>
              </a:defRPr>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4 columns) with green background 1">
  <p:cSld name="TITLE_ONLY_2_1_1">
    <p:bg>
      <p:bgPr>
        <a:solidFill>
          <a:srgbClr val="17346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0000"/>
          </a:blip>
          <a:srcRect t="16129" b="34903"/>
          <a:stretch/>
        </p:blipFill>
        <p:spPr>
          <a:xfrm>
            <a:off x="0" y="2598775"/>
            <a:ext cx="9144000" cy="2518501"/>
          </a:xfrm>
          <a:prstGeom prst="rect">
            <a:avLst/>
          </a:prstGeom>
          <a:noFill/>
          <a:ln>
            <a:noFill/>
          </a:ln>
        </p:spPr>
      </p:pic>
      <p:sp>
        <p:nvSpPr>
          <p:cNvPr id="175" name="Google Shape;175;p17"/>
          <p:cNvSpPr/>
          <p:nvPr/>
        </p:nvSpPr>
        <p:spPr>
          <a:xfrm>
            <a:off x="0" y="0"/>
            <a:ext cx="9144000" cy="257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7"/>
          <p:cNvPicPr preferRelativeResize="0"/>
          <p:nvPr/>
        </p:nvPicPr>
        <p:blipFill rotWithShape="1">
          <a:blip r:embed="rId3">
            <a:alphaModFix amt="20000"/>
          </a:blip>
          <a:srcRect t="2970" b="46944"/>
          <a:stretch/>
        </p:blipFill>
        <p:spPr>
          <a:xfrm>
            <a:off x="0" y="0"/>
            <a:ext cx="9144000" cy="2576100"/>
          </a:xfrm>
          <a:prstGeom prst="rect">
            <a:avLst/>
          </a:prstGeom>
          <a:noFill/>
          <a:ln>
            <a:noFill/>
          </a:ln>
        </p:spPr>
      </p:pic>
      <p:sp>
        <p:nvSpPr>
          <p:cNvPr id="177" name="Google Shape;177;p17"/>
          <p:cNvSpPr txBox="1">
            <a:spLocks noGrp="1"/>
          </p:cNvSpPr>
          <p:nvPr>
            <p:ph type="subTitle" idx="1"/>
          </p:nvPr>
        </p:nvSpPr>
        <p:spPr>
          <a:xfrm>
            <a:off x="4062500" y="1804575"/>
            <a:ext cx="4953300" cy="35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B4559"/>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3B4559"/>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3B4559"/>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3B4559"/>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3B4559"/>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3B4559"/>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3B4559"/>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3B4559"/>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3B4559"/>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178" name="Google Shape;178;p17"/>
          <p:cNvSpPr txBox="1">
            <a:spLocks noGrp="1"/>
          </p:cNvSpPr>
          <p:nvPr>
            <p:ph type="title"/>
          </p:nvPr>
        </p:nvSpPr>
        <p:spPr>
          <a:xfrm>
            <a:off x="4062500" y="1176800"/>
            <a:ext cx="4780200" cy="504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pic>
        <p:nvPicPr>
          <p:cNvPr id="179" name="Google Shape;179;p17"/>
          <p:cNvPicPr preferRelativeResize="0"/>
          <p:nvPr/>
        </p:nvPicPr>
        <p:blipFill>
          <a:blip r:embed="rId4">
            <a:alphaModFix/>
          </a:blip>
          <a:stretch>
            <a:fillRect/>
          </a:stretch>
        </p:blipFill>
        <p:spPr>
          <a:xfrm>
            <a:off x="88950" y="4869233"/>
            <a:ext cx="800401" cy="187616"/>
          </a:xfrm>
          <a:prstGeom prst="rect">
            <a:avLst/>
          </a:prstGeom>
          <a:noFill/>
          <a:ln>
            <a:noFill/>
          </a:ln>
        </p:spPr>
      </p:pic>
      <p:sp>
        <p:nvSpPr>
          <p:cNvPr id="180" name="Google Shape;180;p17"/>
          <p:cNvSpPr txBox="1">
            <a:spLocks noGrp="1"/>
          </p:cNvSpPr>
          <p:nvPr>
            <p:ph type="body" idx="2"/>
          </p:nvPr>
        </p:nvSpPr>
        <p:spPr>
          <a:xfrm>
            <a:off x="4062500" y="2855350"/>
            <a:ext cx="4159500" cy="197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FFFFFF"/>
              </a:buClr>
              <a:buSzPts val="1600"/>
              <a:buChar char="●"/>
              <a:defRPr sz="1600">
                <a:solidFill>
                  <a:srgbClr val="FFFFFF"/>
                </a:solidFill>
              </a:defRPr>
            </a:lvl1pPr>
            <a:lvl2pPr marL="914400" lvl="1" indent="-330200">
              <a:spcBef>
                <a:spcPts val="1600"/>
              </a:spcBef>
              <a:spcAft>
                <a:spcPts val="0"/>
              </a:spcAft>
              <a:buClr>
                <a:srgbClr val="FFFFFF"/>
              </a:buClr>
              <a:buSzPts val="1600"/>
              <a:buChar char="○"/>
              <a:defRPr sz="1600">
                <a:solidFill>
                  <a:srgbClr val="FFFFFF"/>
                </a:solidFill>
              </a:defRPr>
            </a:lvl2pPr>
            <a:lvl3pPr marL="1371600" lvl="2" indent="-330200">
              <a:spcBef>
                <a:spcPts val="1600"/>
              </a:spcBef>
              <a:spcAft>
                <a:spcPts val="0"/>
              </a:spcAft>
              <a:buClr>
                <a:srgbClr val="FFFFFF"/>
              </a:buClr>
              <a:buSzPts val="1600"/>
              <a:buChar char="■"/>
              <a:defRPr sz="1600">
                <a:solidFill>
                  <a:srgbClr val="FFFFFF"/>
                </a:solidFill>
              </a:defRPr>
            </a:lvl3pPr>
            <a:lvl4pPr marL="1828800" lvl="3" indent="-330200">
              <a:spcBef>
                <a:spcPts val="1600"/>
              </a:spcBef>
              <a:spcAft>
                <a:spcPts val="0"/>
              </a:spcAft>
              <a:buClr>
                <a:srgbClr val="FFFFFF"/>
              </a:buClr>
              <a:buSzPts val="1600"/>
              <a:buChar char="●"/>
              <a:defRPr sz="1600">
                <a:solidFill>
                  <a:srgbClr val="FFFFFF"/>
                </a:solidFill>
              </a:defRPr>
            </a:lvl4pPr>
            <a:lvl5pPr marL="2286000" lvl="4" indent="-330200">
              <a:spcBef>
                <a:spcPts val="1600"/>
              </a:spcBef>
              <a:spcAft>
                <a:spcPts val="0"/>
              </a:spcAft>
              <a:buClr>
                <a:srgbClr val="FFFFFF"/>
              </a:buClr>
              <a:buSzPts val="1600"/>
              <a:buChar char="○"/>
              <a:defRPr sz="1600">
                <a:solidFill>
                  <a:srgbClr val="FFFFFF"/>
                </a:solidFill>
              </a:defRPr>
            </a:lvl5pPr>
            <a:lvl6pPr marL="2743200" lvl="5" indent="-330200">
              <a:spcBef>
                <a:spcPts val="1600"/>
              </a:spcBef>
              <a:spcAft>
                <a:spcPts val="0"/>
              </a:spcAft>
              <a:buClr>
                <a:srgbClr val="FFFFFF"/>
              </a:buClr>
              <a:buSzPts val="1600"/>
              <a:buChar char="■"/>
              <a:defRPr sz="1600">
                <a:solidFill>
                  <a:srgbClr val="FFFFFF"/>
                </a:solidFill>
              </a:defRPr>
            </a:lvl6pPr>
            <a:lvl7pPr marL="3200400" lvl="6" indent="-330200">
              <a:spcBef>
                <a:spcPts val="1600"/>
              </a:spcBef>
              <a:spcAft>
                <a:spcPts val="0"/>
              </a:spcAft>
              <a:buClr>
                <a:srgbClr val="FFFFFF"/>
              </a:buClr>
              <a:buSzPts val="1600"/>
              <a:buChar char="●"/>
              <a:defRPr sz="1600">
                <a:solidFill>
                  <a:srgbClr val="FFFFFF"/>
                </a:solidFill>
              </a:defRPr>
            </a:lvl7pPr>
            <a:lvl8pPr marL="3657600" lvl="7" indent="-330200">
              <a:spcBef>
                <a:spcPts val="1600"/>
              </a:spcBef>
              <a:spcAft>
                <a:spcPts val="0"/>
              </a:spcAft>
              <a:buClr>
                <a:srgbClr val="FFFFFF"/>
              </a:buClr>
              <a:buSzPts val="1600"/>
              <a:buChar char="○"/>
              <a:defRPr sz="1600">
                <a:solidFill>
                  <a:srgbClr val="FFFFFF"/>
                </a:solidFill>
              </a:defRPr>
            </a:lvl8pPr>
            <a:lvl9pPr marL="4114800" lvl="8" indent="-330200">
              <a:spcBef>
                <a:spcPts val="1600"/>
              </a:spcBef>
              <a:spcAft>
                <a:spcPts val="1600"/>
              </a:spcAft>
              <a:buClr>
                <a:srgbClr val="FFFFFF"/>
              </a:buClr>
              <a:buSzPts val="1600"/>
              <a:buChar char="■"/>
              <a:defRPr sz="1600">
                <a:solidFill>
                  <a:srgbClr val="FFFFFF"/>
                </a:solidFill>
              </a:defRPr>
            </a:lvl9p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with blue background pattern">
  <p:cSld name="TITLE_ONLY_1">
    <p:bg>
      <p:bgPr>
        <a:solidFill>
          <a:srgbClr val="0CA2D0"/>
        </a:solidFill>
        <a:effectLst/>
      </p:bgPr>
    </p:bg>
    <p:spTree>
      <p:nvGrpSpPr>
        <p:cNvPr id="1" name="Shape 181"/>
        <p:cNvGrpSpPr/>
        <p:nvPr/>
      </p:nvGrpSpPr>
      <p:grpSpPr>
        <a:xfrm>
          <a:off x="0" y="0"/>
          <a:ext cx="0" cy="0"/>
          <a:chOff x="0" y="0"/>
          <a:chExt cx="0" cy="0"/>
        </a:xfrm>
      </p:grpSpPr>
      <p:pic>
        <p:nvPicPr>
          <p:cNvPr id="182" name="Google Shape;182;p1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83" name="Google Shape;183;p18"/>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4" name="Google Shape;184;p18"/>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 blue background pattern 1">
  <p:cSld name="TITLE_ONLY_1_1">
    <p:bg>
      <p:bgPr>
        <a:solidFill>
          <a:srgbClr val="0CA2D0"/>
        </a:soli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87" name="Google Shape;187;p19"/>
          <p:cNvPicPr preferRelativeResize="0"/>
          <p:nvPr/>
        </p:nvPicPr>
        <p:blipFill>
          <a:blip r:embed="rId2">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with navy blue background pattern">
  <p:cSld name="TITLE_ONLY_1_2_1">
    <p:bg>
      <p:bgPr>
        <a:solidFill>
          <a:srgbClr val="173463"/>
        </a:solidFill>
        <a:effectLst/>
      </p:bgPr>
    </p:bg>
    <p:spTree>
      <p:nvGrpSpPr>
        <p:cNvPr id="1" name="Shape 188"/>
        <p:cNvGrpSpPr/>
        <p:nvPr/>
      </p:nvGrpSpPr>
      <p:grpSpPr>
        <a:xfrm>
          <a:off x="0" y="0"/>
          <a:ext cx="0" cy="0"/>
          <a:chOff x="0" y="0"/>
          <a:chExt cx="0" cy="0"/>
        </a:xfrm>
      </p:grpSpPr>
      <p:pic>
        <p:nvPicPr>
          <p:cNvPr id="189" name="Google Shape;189;p20"/>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0" name="Google Shape;190;p2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1" name="Google Shape;191;p20"/>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blue with blue wave and pattern">
  <p:cSld name="TITLE_3">
    <p:spTree>
      <p:nvGrpSpPr>
        <p:cNvPr id="1" name="Shape 17"/>
        <p:cNvGrpSpPr/>
        <p:nvPr/>
      </p:nvGrpSpPr>
      <p:grpSpPr>
        <a:xfrm>
          <a:off x="0" y="0"/>
          <a:ext cx="0" cy="0"/>
          <a:chOff x="0" y="0"/>
          <a:chExt cx="0" cy="0"/>
        </a:xfrm>
      </p:grpSpPr>
      <p:sp>
        <p:nvSpPr>
          <p:cNvPr id="18" name="Google Shape;18;p3"/>
          <p:cNvSpPr/>
          <p:nvPr/>
        </p:nvSpPr>
        <p:spPr>
          <a:xfrm>
            <a:off x="4500" y="1821561"/>
            <a:ext cx="9144384" cy="3326272"/>
          </a:xfrm>
          <a:custGeom>
            <a:avLst/>
            <a:gdLst/>
            <a:ahLst/>
            <a:cxnLst/>
            <a:rect l="l" t="t" r="r" b="b"/>
            <a:pathLst>
              <a:path w="285762" h="103946" extrusionOk="0">
                <a:moveTo>
                  <a:pt x="285762" y="0"/>
                </a:moveTo>
                <a:lnTo>
                  <a:pt x="281214" y="2048"/>
                </a:lnTo>
                <a:lnTo>
                  <a:pt x="272057" y="6025"/>
                </a:lnTo>
                <a:lnTo>
                  <a:pt x="262842" y="9883"/>
                </a:lnTo>
                <a:lnTo>
                  <a:pt x="253554" y="13610"/>
                </a:lnTo>
                <a:lnTo>
                  <a:pt x="244207" y="17193"/>
                </a:lnTo>
                <a:lnTo>
                  <a:pt x="234813" y="20658"/>
                </a:lnTo>
                <a:lnTo>
                  <a:pt x="225383" y="23980"/>
                </a:lnTo>
                <a:lnTo>
                  <a:pt x="215929" y="27183"/>
                </a:lnTo>
                <a:lnTo>
                  <a:pt x="206463" y="30243"/>
                </a:lnTo>
                <a:lnTo>
                  <a:pt x="196973" y="33172"/>
                </a:lnTo>
                <a:lnTo>
                  <a:pt x="187484" y="35970"/>
                </a:lnTo>
                <a:lnTo>
                  <a:pt x="178006" y="38637"/>
                </a:lnTo>
                <a:lnTo>
                  <a:pt x="168552" y="41162"/>
                </a:lnTo>
                <a:lnTo>
                  <a:pt x="159110" y="43555"/>
                </a:lnTo>
                <a:lnTo>
                  <a:pt x="149704" y="45805"/>
                </a:lnTo>
                <a:lnTo>
                  <a:pt x="140345" y="47925"/>
                </a:lnTo>
                <a:lnTo>
                  <a:pt x="131034" y="49913"/>
                </a:lnTo>
                <a:lnTo>
                  <a:pt x="121794" y="51759"/>
                </a:lnTo>
                <a:lnTo>
                  <a:pt x="112614" y="53461"/>
                </a:lnTo>
                <a:lnTo>
                  <a:pt x="103517" y="55033"/>
                </a:lnTo>
                <a:lnTo>
                  <a:pt x="94504" y="56474"/>
                </a:lnTo>
                <a:lnTo>
                  <a:pt x="85586" y="57760"/>
                </a:lnTo>
                <a:lnTo>
                  <a:pt x="76775" y="58915"/>
                </a:lnTo>
                <a:lnTo>
                  <a:pt x="68071" y="59927"/>
                </a:lnTo>
                <a:lnTo>
                  <a:pt x="59498" y="60796"/>
                </a:lnTo>
                <a:lnTo>
                  <a:pt x="51056" y="61522"/>
                </a:lnTo>
                <a:lnTo>
                  <a:pt x="42757" y="62106"/>
                </a:lnTo>
                <a:lnTo>
                  <a:pt x="34613" y="62558"/>
                </a:lnTo>
                <a:lnTo>
                  <a:pt x="26612" y="62856"/>
                </a:lnTo>
                <a:lnTo>
                  <a:pt x="18789" y="63011"/>
                </a:lnTo>
                <a:lnTo>
                  <a:pt x="11145" y="63034"/>
                </a:lnTo>
                <a:lnTo>
                  <a:pt x="3679" y="62903"/>
                </a:lnTo>
                <a:lnTo>
                  <a:pt x="24" y="62772"/>
                </a:lnTo>
                <a:lnTo>
                  <a:pt x="24" y="61582"/>
                </a:lnTo>
                <a:lnTo>
                  <a:pt x="0" y="61582"/>
                </a:lnTo>
                <a:lnTo>
                  <a:pt x="0" y="103946"/>
                </a:lnTo>
                <a:lnTo>
                  <a:pt x="285762" y="103946"/>
                </a:lnTo>
                <a:lnTo>
                  <a:pt x="285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00" y="4275"/>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00" y="4275"/>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5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00" y="4275"/>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3"/>
          <p:cNvPicPr preferRelativeResize="0"/>
          <p:nvPr/>
        </p:nvPicPr>
        <p:blipFill>
          <a:blip r:embed="rId2">
            <a:alphaModFix/>
          </a:blip>
          <a:stretch>
            <a:fillRect/>
          </a:stretch>
        </p:blipFill>
        <p:spPr>
          <a:xfrm>
            <a:off x="88925" y="4883875"/>
            <a:ext cx="800401" cy="187000"/>
          </a:xfrm>
          <a:prstGeom prst="rect">
            <a:avLst/>
          </a:prstGeom>
          <a:noFill/>
          <a:ln>
            <a:noFill/>
          </a:ln>
        </p:spPr>
      </p:pic>
      <p:pic>
        <p:nvPicPr>
          <p:cNvPr id="23" name="Google Shape;23;p3"/>
          <p:cNvPicPr preferRelativeResize="0"/>
          <p:nvPr/>
        </p:nvPicPr>
        <p:blipFill rotWithShape="1">
          <a:blip r:embed="rId3">
            <a:alphaModFix amt="50000"/>
          </a:blip>
          <a:srcRect b="25512"/>
          <a:stretch/>
        </p:blipFill>
        <p:spPr>
          <a:xfrm>
            <a:off x="4500" y="-4325"/>
            <a:ext cx="9144000" cy="3831351"/>
          </a:xfrm>
          <a:prstGeom prst="rect">
            <a:avLst/>
          </a:prstGeom>
          <a:noFill/>
          <a:ln>
            <a:noFill/>
          </a:ln>
        </p:spPr>
      </p:pic>
      <p:sp>
        <p:nvSpPr>
          <p:cNvPr id="24" name="Google Shape;24;p3"/>
          <p:cNvSpPr/>
          <p:nvPr/>
        </p:nvSpPr>
        <p:spPr>
          <a:xfrm>
            <a:off x="-12" y="2651034"/>
            <a:ext cx="9144032" cy="2496800"/>
          </a:xfrm>
          <a:custGeom>
            <a:avLst/>
            <a:gdLst/>
            <a:ahLst/>
            <a:cxnLst/>
            <a:rect l="l" t="t" r="r" b="b"/>
            <a:pathLst>
              <a:path w="285751" h="78025" extrusionOk="0">
                <a:moveTo>
                  <a:pt x="285751" y="0"/>
                </a:moveTo>
                <a:lnTo>
                  <a:pt x="280822" y="1250"/>
                </a:lnTo>
                <a:lnTo>
                  <a:pt x="270987" y="3667"/>
                </a:lnTo>
                <a:lnTo>
                  <a:pt x="261187" y="5989"/>
                </a:lnTo>
                <a:lnTo>
                  <a:pt x="251436" y="8228"/>
                </a:lnTo>
                <a:lnTo>
                  <a:pt x="241720" y="10371"/>
                </a:lnTo>
                <a:lnTo>
                  <a:pt x="232040" y="12419"/>
                </a:lnTo>
                <a:lnTo>
                  <a:pt x="222419" y="14383"/>
                </a:lnTo>
                <a:lnTo>
                  <a:pt x="212846" y="16253"/>
                </a:lnTo>
                <a:lnTo>
                  <a:pt x="203321" y="18039"/>
                </a:lnTo>
                <a:lnTo>
                  <a:pt x="193855" y="19741"/>
                </a:lnTo>
                <a:lnTo>
                  <a:pt x="184448" y="21349"/>
                </a:lnTo>
                <a:lnTo>
                  <a:pt x="175090" y="22885"/>
                </a:lnTo>
                <a:lnTo>
                  <a:pt x="165802" y="24326"/>
                </a:lnTo>
                <a:lnTo>
                  <a:pt x="156563" y="25683"/>
                </a:lnTo>
                <a:lnTo>
                  <a:pt x="147406" y="26969"/>
                </a:lnTo>
                <a:lnTo>
                  <a:pt x="138310" y="28171"/>
                </a:lnTo>
                <a:lnTo>
                  <a:pt x="129272" y="29291"/>
                </a:lnTo>
                <a:lnTo>
                  <a:pt x="120319" y="30327"/>
                </a:lnTo>
                <a:lnTo>
                  <a:pt x="111436" y="31291"/>
                </a:lnTo>
                <a:lnTo>
                  <a:pt x="102637" y="32184"/>
                </a:lnTo>
                <a:lnTo>
                  <a:pt x="93909" y="32994"/>
                </a:lnTo>
                <a:lnTo>
                  <a:pt x="85265" y="33732"/>
                </a:lnTo>
                <a:lnTo>
                  <a:pt x="76704" y="34399"/>
                </a:lnTo>
                <a:lnTo>
                  <a:pt x="68238" y="34982"/>
                </a:lnTo>
                <a:lnTo>
                  <a:pt x="59844" y="35506"/>
                </a:lnTo>
                <a:lnTo>
                  <a:pt x="51557" y="35958"/>
                </a:lnTo>
                <a:lnTo>
                  <a:pt x="43353" y="36328"/>
                </a:lnTo>
                <a:lnTo>
                  <a:pt x="35245" y="36637"/>
                </a:lnTo>
                <a:lnTo>
                  <a:pt x="27232" y="36887"/>
                </a:lnTo>
                <a:lnTo>
                  <a:pt x="19326" y="37066"/>
                </a:lnTo>
                <a:lnTo>
                  <a:pt x="11515" y="37173"/>
                </a:lnTo>
                <a:lnTo>
                  <a:pt x="3811" y="37221"/>
                </a:lnTo>
                <a:lnTo>
                  <a:pt x="1" y="37209"/>
                </a:lnTo>
                <a:lnTo>
                  <a:pt x="1" y="78025"/>
                </a:lnTo>
                <a:lnTo>
                  <a:pt x="285751" y="78025"/>
                </a:lnTo>
                <a:lnTo>
                  <a:pt x="285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
          <p:cNvPicPr preferRelativeResize="0"/>
          <p:nvPr/>
        </p:nvPicPr>
        <p:blipFill>
          <a:blip r:embed="rId2">
            <a:alphaModFix/>
          </a:blip>
          <a:stretch>
            <a:fillRect/>
          </a:stretch>
        </p:blipFill>
        <p:spPr>
          <a:xfrm>
            <a:off x="88925" y="4797900"/>
            <a:ext cx="1168399" cy="272975"/>
          </a:xfrm>
          <a:prstGeom prst="rect">
            <a:avLst/>
          </a:prstGeom>
          <a:noFill/>
          <a:ln>
            <a:noFill/>
          </a:ln>
        </p:spPr>
      </p:pic>
      <p:sp>
        <p:nvSpPr>
          <p:cNvPr id="26" name="Google Shape;26;p3"/>
          <p:cNvSpPr txBox="1">
            <a:spLocks noGrp="1"/>
          </p:cNvSpPr>
          <p:nvPr>
            <p:ph type="subTitle" idx="1"/>
          </p:nvPr>
        </p:nvSpPr>
        <p:spPr>
          <a:xfrm>
            <a:off x="316500" y="4051413"/>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 name="Google Shape;27;p3"/>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with purple background with pattern">
  <p:cSld name="TITLE_ONLY_1_2_1_1">
    <p:bg>
      <p:bgPr>
        <a:solidFill>
          <a:srgbClr val="7F3F98"/>
        </a:solidFill>
        <a:effectLst/>
      </p:bgPr>
    </p:bg>
    <p:spTree>
      <p:nvGrpSpPr>
        <p:cNvPr id="1" name="Shape 192"/>
        <p:cNvGrpSpPr/>
        <p:nvPr/>
      </p:nvGrpSpPr>
      <p:grpSpPr>
        <a:xfrm>
          <a:off x="0" y="0"/>
          <a:ext cx="0" cy="0"/>
          <a:chOff x="0" y="0"/>
          <a:chExt cx="0" cy="0"/>
        </a:xfrm>
      </p:grpSpPr>
      <p:pic>
        <p:nvPicPr>
          <p:cNvPr id="193" name="Google Shape;193;p21"/>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4" name="Google Shape;194;p21"/>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pic>
        <p:nvPicPr>
          <p:cNvPr id="195" name="Google Shape;195;p21"/>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idea with with arrow on left">
  <p:cSld name="MAIN_POINT_2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98" name="Google Shape;198;p22"/>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99" name="Google Shape;199;p22"/>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0" name="Google Shape;200;p22"/>
          <p:cNvGrpSpPr/>
          <p:nvPr/>
        </p:nvGrpSpPr>
        <p:grpSpPr>
          <a:xfrm>
            <a:off x="-2976845" y="-989202"/>
            <a:ext cx="6183235" cy="7121903"/>
            <a:chOff x="2188776" y="884667"/>
            <a:chExt cx="3362099" cy="3872494"/>
          </a:xfrm>
        </p:grpSpPr>
        <p:sp>
          <p:nvSpPr>
            <p:cNvPr id="201" name="Google Shape;201;p22"/>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with with arrow on right">
  <p:cSld name="MAIN_POINT_2_2_1">
    <p:spTree>
      <p:nvGrpSpPr>
        <p:cNvPr id="1" name="Shape 204"/>
        <p:cNvGrpSpPr/>
        <p:nvPr/>
      </p:nvGrpSpPr>
      <p:grpSpPr>
        <a:xfrm>
          <a:off x="0" y="0"/>
          <a:ext cx="0" cy="0"/>
          <a:chOff x="0" y="0"/>
          <a:chExt cx="0" cy="0"/>
        </a:xfrm>
      </p:grpSpPr>
      <p:pic>
        <p:nvPicPr>
          <p:cNvPr id="205" name="Google Shape;205;p2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06" name="Google Shape;206;p23"/>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23"/>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08" name="Google Shape;208;p23"/>
          <p:cNvGrpSpPr/>
          <p:nvPr/>
        </p:nvGrpSpPr>
        <p:grpSpPr>
          <a:xfrm flipH="1">
            <a:off x="6112380" y="-989202"/>
            <a:ext cx="6183235" cy="7121903"/>
            <a:chOff x="2188776" y="884667"/>
            <a:chExt cx="3362099" cy="3872494"/>
          </a:xfrm>
        </p:grpSpPr>
        <p:sp>
          <p:nvSpPr>
            <p:cNvPr id="209" name="Google Shape;209;p23"/>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3"/>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idea with with arrow on left 1">
  <p:cSld name="MAIN_POINT_2_2_2">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14" name="Google Shape;214;p24"/>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4"/>
          <p:cNvSpPr txBox="1">
            <a:spLocks noGrp="1"/>
          </p:cNvSpPr>
          <p:nvPr>
            <p:ph type="title"/>
          </p:nvPr>
        </p:nvSpPr>
        <p:spPr>
          <a:xfrm>
            <a:off x="3497100" y="162959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00">
                <a:solidFill>
                  <a:srgbClr val="FFFFFF"/>
                </a:solidFill>
              </a:defRPr>
            </a:lvl1pPr>
            <a:lvl2pPr lvl="1" rtl="0">
              <a:spcBef>
                <a:spcPts val="0"/>
              </a:spcBef>
              <a:spcAft>
                <a:spcPts val="0"/>
              </a:spcAft>
              <a:buNone/>
              <a:defRPr sz="2100">
                <a:solidFill>
                  <a:srgbClr val="FFFFFF"/>
                </a:solidFill>
              </a:defRPr>
            </a:lvl2pPr>
            <a:lvl3pPr lvl="2" rtl="0">
              <a:spcBef>
                <a:spcPts val="0"/>
              </a:spcBef>
              <a:spcAft>
                <a:spcPts val="0"/>
              </a:spcAft>
              <a:buNone/>
              <a:defRPr sz="2100">
                <a:solidFill>
                  <a:srgbClr val="FFFFFF"/>
                </a:solidFill>
              </a:defRPr>
            </a:lvl3pPr>
            <a:lvl4pPr lvl="3" rtl="0">
              <a:spcBef>
                <a:spcPts val="0"/>
              </a:spcBef>
              <a:spcAft>
                <a:spcPts val="0"/>
              </a:spcAft>
              <a:buNone/>
              <a:defRPr sz="2100">
                <a:solidFill>
                  <a:srgbClr val="FFFFFF"/>
                </a:solidFill>
              </a:defRPr>
            </a:lvl4pPr>
            <a:lvl5pPr lvl="4" rtl="0">
              <a:spcBef>
                <a:spcPts val="0"/>
              </a:spcBef>
              <a:spcAft>
                <a:spcPts val="0"/>
              </a:spcAft>
              <a:buNone/>
              <a:defRPr sz="2100">
                <a:solidFill>
                  <a:srgbClr val="FFFFFF"/>
                </a:solidFill>
              </a:defRPr>
            </a:lvl5pPr>
            <a:lvl6pPr lvl="5" rtl="0">
              <a:spcBef>
                <a:spcPts val="0"/>
              </a:spcBef>
              <a:spcAft>
                <a:spcPts val="0"/>
              </a:spcAft>
              <a:buNone/>
              <a:defRPr sz="2100">
                <a:solidFill>
                  <a:srgbClr val="FFFFFF"/>
                </a:solidFill>
              </a:defRPr>
            </a:lvl6pPr>
            <a:lvl7pPr lvl="6" rtl="0">
              <a:spcBef>
                <a:spcPts val="0"/>
              </a:spcBef>
              <a:spcAft>
                <a:spcPts val="0"/>
              </a:spcAft>
              <a:buNone/>
              <a:defRPr sz="2100">
                <a:solidFill>
                  <a:srgbClr val="FFFFFF"/>
                </a:solidFill>
              </a:defRPr>
            </a:lvl7pPr>
            <a:lvl8pPr lvl="7" rtl="0">
              <a:spcBef>
                <a:spcPts val="0"/>
              </a:spcBef>
              <a:spcAft>
                <a:spcPts val="0"/>
              </a:spcAft>
              <a:buNone/>
              <a:defRPr sz="2100">
                <a:solidFill>
                  <a:srgbClr val="FFFFFF"/>
                </a:solidFill>
              </a:defRPr>
            </a:lvl8pPr>
            <a:lvl9pPr lvl="8" rtl="0">
              <a:spcBef>
                <a:spcPts val="0"/>
              </a:spcBef>
              <a:spcAft>
                <a:spcPts val="0"/>
              </a:spcAft>
              <a:buNone/>
              <a:defRPr sz="2100">
                <a:solidFill>
                  <a:srgbClr val="FFFFFF"/>
                </a:solidFill>
              </a:defRPr>
            </a:lvl9pPr>
          </a:lstStyle>
          <a:p>
            <a:r>
              <a:rPr lang="en-US"/>
              <a:t>Click to edit Master title style</a:t>
            </a:r>
            <a:endParaRPr/>
          </a:p>
        </p:txBody>
      </p:sp>
      <p:grpSp>
        <p:nvGrpSpPr>
          <p:cNvPr id="216" name="Google Shape;216;p24"/>
          <p:cNvGrpSpPr/>
          <p:nvPr/>
        </p:nvGrpSpPr>
        <p:grpSpPr>
          <a:xfrm>
            <a:off x="-2976845" y="-989202"/>
            <a:ext cx="6183235" cy="7121903"/>
            <a:chOff x="2188776" y="884667"/>
            <a:chExt cx="3362099" cy="3872494"/>
          </a:xfrm>
        </p:grpSpPr>
        <p:sp>
          <p:nvSpPr>
            <p:cNvPr id="217" name="Google Shape;217;p24"/>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4"/>
          <p:cNvSpPr txBox="1">
            <a:spLocks noGrp="1"/>
          </p:cNvSpPr>
          <p:nvPr>
            <p:ph type="subTitle" idx="1"/>
          </p:nvPr>
        </p:nvSpPr>
        <p:spPr>
          <a:xfrm>
            <a:off x="3505200" y="276760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3"/>
                </a:solidFill>
                <a:latin typeface="Roboto Slab Regular"/>
                <a:ea typeface="Roboto Slab Regular"/>
                <a:cs typeface="Roboto Slab Regular"/>
                <a:sym typeface="Roboto Slab Regular"/>
              </a:defRPr>
            </a:lvl1pPr>
            <a:lvl2pPr lvl="1" rtl="0">
              <a:spcBef>
                <a:spcPts val="1600"/>
              </a:spcBef>
              <a:spcAft>
                <a:spcPts val="0"/>
              </a:spcAft>
              <a:buNone/>
              <a:defRPr sz="1400">
                <a:solidFill>
                  <a:schemeClr val="accent3"/>
                </a:solidFill>
              </a:defRPr>
            </a:lvl2pPr>
            <a:lvl3pPr lvl="2" rtl="0">
              <a:spcBef>
                <a:spcPts val="1600"/>
              </a:spcBef>
              <a:spcAft>
                <a:spcPts val="0"/>
              </a:spcAft>
              <a:buNone/>
              <a:defRPr sz="1400">
                <a:solidFill>
                  <a:schemeClr val="accent3"/>
                </a:solidFill>
              </a:defRPr>
            </a:lvl3pPr>
            <a:lvl4pPr lvl="3" rtl="0">
              <a:spcBef>
                <a:spcPts val="1600"/>
              </a:spcBef>
              <a:spcAft>
                <a:spcPts val="0"/>
              </a:spcAft>
              <a:buNone/>
              <a:defRPr sz="1400">
                <a:solidFill>
                  <a:schemeClr val="accent3"/>
                </a:solidFill>
              </a:defRPr>
            </a:lvl4pPr>
            <a:lvl5pPr lvl="4" rtl="0">
              <a:spcBef>
                <a:spcPts val="1600"/>
              </a:spcBef>
              <a:spcAft>
                <a:spcPts val="0"/>
              </a:spcAft>
              <a:buNone/>
              <a:defRPr sz="1400">
                <a:solidFill>
                  <a:schemeClr val="accent3"/>
                </a:solidFill>
              </a:defRPr>
            </a:lvl5pPr>
            <a:lvl6pPr lvl="5" rtl="0">
              <a:spcBef>
                <a:spcPts val="1600"/>
              </a:spcBef>
              <a:spcAft>
                <a:spcPts val="0"/>
              </a:spcAft>
              <a:buNone/>
              <a:defRPr sz="1400">
                <a:solidFill>
                  <a:schemeClr val="accent3"/>
                </a:solidFill>
              </a:defRPr>
            </a:lvl6pPr>
            <a:lvl7pPr lvl="6" rtl="0">
              <a:spcBef>
                <a:spcPts val="1600"/>
              </a:spcBef>
              <a:spcAft>
                <a:spcPts val="0"/>
              </a:spcAft>
              <a:buNone/>
              <a:defRPr sz="1400">
                <a:solidFill>
                  <a:schemeClr val="accent3"/>
                </a:solidFill>
              </a:defRPr>
            </a:lvl7pPr>
            <a:lvl8pPr lvl="7" rtl="0">
              <a:spcBef>
                <a:spcPts val="1600"/>
              </a:spcBef>
              <a:spcAft>
                <a:spcPts val="0"/>
              </a:spcAft>
              <a:buNone/>
              <a:defRPr sz="1400">
                <a:solidFill>
                  <a:schemeClr val="accent3"/>
                </a:solidFill>
              </a:defRPr>
            </a:lvl8pPr>
            <a:lvl9pPr lvl="8" rtl="0">
              <a:spcBef>
                <a:spcPts val="1600"/>
              </a:spcBef>
              <a:spcAft>
                <a:spcPts val="1600"/>
              </a:spcAft>
              <a:buNone/>
              <a:defRPr sz="1400">
                <a:solidFill>
                  <a:schemeClr val="accent3"/>
                </a:solidFill>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dea with with arrow on right 1">
  <p:cSld name="MAIN_POINT_2_2_1_1">
    <p:bg>
      <p:bgPr>
        <a:solidFill>
          <a:schemeClr val="dk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22" name="Google Shape;222;p2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 name="Google Shape;223;p25"/>
          <p:cNvSpPr txBox="1">
            <a:spLocks noGrp="1"/>
          </p:cNvSpPr>
          <p:nvPr>
            <p:ph type="title"/>
          </p:nvPr>
        </p:nvSpPr>
        <p:spPr>
          <a:xfrm>
            <a:off x="544350" y="1769344"/>
            <a:ext cx="5264400" cy="818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0EA3D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grpSp>
        <p:nvGrpSpPr>
          <p:cNvPr id="224" name="Google Shape;224;p25"/>
          <p:cNvGrpSpPr/>
          <p:nvPr/>
        </p:nvGrpSpPr>
        <p:grpSpPr>
          <a:xfrm flipH="1">
            <a:off x="6112380" y="-989202"/>
            <a:ext cx="6183235" cy="7121903"/>
            <a:chOff x="2188776" y="884667"/>
            <a:chExt cx="3362099" cy="3872494"/>
          </a:xfrm>
        </p:grpSpPr>
        <p:sp>
          <p:nvSpPr>
            <p:cNvPr id="225" name="Google Shape;225;p25"/>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Roboto Slab Regular"/>
                <a:ea typeface="Roboto Slab Regular"/>
                <a:cs typeface="Roboto Slab Regular"/>
                <a:sym typeface="Roboto Slab Regular"/>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ue curve on right side ">
  <p:cSld name="MAIN_POINT_1_1_1">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0" name="Google Shape;230;p26"/>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title"/>
          </p:nvPr>
        </p:nvSpPr>
        <p:spPr>
          <a:xfrm>
            <a:off x="491300" y="395775"/>
            <a:ext cx="5950500" cy="1392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232" name="Google Shape;232;p26"/>
          <p:cNvSpPr txBox="1">
            <a:spLocks noGrp="1"/>
          </p:cNvSpPr>
          <p:nvPr>
            <p:ph type="body" idx="1"/>
          </p:nvPr>
        </p:nvSpPr>
        <p:spPr>
          <a:xfrm>
            <a:off x="491350" y="2129050"/>
            <a:ext cx="5950500" cy="224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grpSp>
        <p:nvGrpSpPr>
          <p:cNvPr id="233" name="Google Shape;233;p26"/>
          <p:cNvGrpSpPr/>
          <p:nvPr/>
        </p:nvGrpSpPr>
        <p:grpSpPr>
          <a:xfrm rot="5400000">
            <a:off x="5490087" y="1492839"/>
            <a:ext cx="5150024" cy="2157816"/>
            <a:chOff x="0" y="0"/>
            <a:chExt cx="9144219" cy="3831349"/>
          </a:xfrm>
        </p:grpSpPr>
        <p:sp>
          <p:nvSpPr>
            <p:cNvPr id="234" name="Google Shape;234;p26"/>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7" name="Google Shape;237;p26"/>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38" name="Google Shape;238;p26"/>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curve on left side">
  <p:cSld name="MAIN_POINT_1_1_1_4">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title"/>
          </p:nvPr>
        </p:nvSpPr>
        <p:spPr>
          <a:xfrm>
            <a:off x="2505600" y="433250"/>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43" name="Google Shape;243;p27"/>
          <p:cNvSpPr txBox="1">
            <a:spLocks noGrp="1"/>
          </p:cNvSpPr>
          <p:nvPr>
            <p:ph type="body" idx="1"/>
          </p:nvPr>
        </p:nvSpPr>
        <p:spPr>
          <a:xfrm>
            <a:off x="2505650" y="2166525"/>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44" name="Google Shape;244;p27"/>
          <p:cNvGrpSpPr/>
          <p:nvPr/>
        </p:nvGrpSpPr>
        <p:grpSpPr>
          <a:xfrm rot="-5400000" flipH="1">
            <a:off x="-1496113" y="1492839"/>
            <a:ext cx="5150024" cy="2157816"/>
            <a:chOff x="0" y="0"/>
            <a:chExt cx="9144219" cy="3831349"/>
          </a:xfrm>
        </p:grpSpPr>
        <p:sp>
          <p:nvSpPr>
            <p:cNvPr id="245" name="Google Shape;245;p27"/>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0EA3D1">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0EA3D1">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0EA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 name="Google Shape;248;p27"/>
          <p:cNvPicPr preferRelativeResize="0"/>
          <p:nvPr/>
        </p:nvPicPr>
        <p:blipFill rotWithShape="1">
          <a:blip r:embed="rId2">
            <a:alphaModFix amt="48000"/>
          </a:blip>
          <a:srcRect r="76145"/>
          <a:stretch/>
        </p:blipFill>
        <p:spPr>
          <a:xfrm>
            <a:off x="-11712" y="-12"/>
            <a:ext cx="2181226" cy="5143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urple curve on right side">
  <p:cSld name="MAIN_POINT_1_1_1_3">
    <p:spTree>
      <p:nvGrpSpPr>
        <p:cNvPr id="1" name="Shape 250"/>
        <p:cNvGrpSpPr/>
        <p:nvPr/>
      </p:nvGrpSpPr>
      <p:grpSpPr>
        <a:xfrm>
          <a:off x="0" y="0"/>
          <a:ext cx="0" cy="0"/>
          <a:chOff x="0" y="0"/>
          <a:chExt cx="0" cy="0"/>
        </a:xfrm>
      </p:grpSpPr>
      <p:sp>
        <p:nvSpPr>
          <p:cNvPr id="251" name="Google Shape;251;p28"/>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2" name="Google Shape;252;p28"/>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28"/>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54" name="Google Shape;254;p28"/>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55" name="Google Shape;255;p28"/>
          <p:cNvGrpSpPr/>
          <p:nvPr/>
        </p:nvGrpSpPr>
        <p:grpSpPr>
          <a:xfrm rot="5400000">
            <a:off x="5490087" y="1492839"/>
            <a:ext cx="5150024" cy="2157816"/>
            <a:chOff x="0" y="0"/>
            <a:chExt cx="9144219" cy="3831349"/>
          </a:xfrm>
        </p:grpSpPr>
        <p:sp>
          <p:nvSpPr>
            <p:cNvPr id="256" name="Google Shape;256;p28"/>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7" name="Google Shape;257;p28"/>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58" name="Google Shape;258;p28"/>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59" name="Google Shape;259;p28"/>
          <p:cNvPicPr preferRelativeResize="0"/>
          <p:nvPr/>
        </p:nvPicPr>
        <p:blipFill rotWithShape="1">
          <a:blip r:embed="rId2">
            <a:alphaModFix amt="48000"/>
          </a:blip>
          <a:srcRect r="76145"/>
          <a:stretch/>
        </p:blipFill>
        <p:spPr>
          <a:xfrm>
            <a:off x="6974475" y="-12"/>
            <a:ext cx="2181226" cy="5143500"/>
          </a:xfrm>
          <a:prstGeom prst="rect">
            <a:avLst/>
          </a:prstGeom>
          <a:noFill/>
          <a:ln>
            <a:noFill/>
          </a:ln>
        </p:spPr>
      </p:pic>
      <p:pic>
        <p:nvPicPr>
          <p:cNvPr id="260" name="Google Shape;260;p2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rple curve on left side">
  <p:cSld name="MAIN_POINT_1_1_1_3_2">
    <p:spTree>
      <p:nvGrpSpPr>
        <p:cNvPr id="1" name="Shape 261"/>
        <p:cNvGrpSpPr/>
        <p:nvPr/>
      </p:nvGrpSpPr>
      <p:grpSpPr>
        <a:xfrm>
          <a:off x="0" y="0"/>
          <a:ext cx="0" cy="0"/>
          <a:chOff x="0" y="0"/>
          <a:chExt cx="0" cy="0"/>
        </a:xfrm>
      </p:grpSpPr>
      <p:sp>
        <p:nvSpPr>
          <p:cNvPr id="262" name="Google Shape;262;p29"/>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3" name="Google Shape;263;p29"/>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64" name="Google Shape;264;p29"/>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65" name="Google Shape;265;p29"/>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grpSp>
        <p:nvGrpSpPr>
          <p:cNvPr id="266" name="Google Shape;266;p29"/>
          <p:cNvGrpSpPr/>
          <p:nvPr/>
        </p:nvGrpSpPr>
        <p:grpSpPr>
          <a:xfrm rot="-5400000" flipH="1">
            <a:off x="-1496113" y="1492851"/>
            <a:ext cx="5150024" cy="2157816"/>
            <a:chOff x="0" y="0"/>
            <a:chExt cx="9144219" cy="3831349"/>
          </a:xfrm>
        </p:grpSpPr>
        <p:sp>
          <p:nvSpPr>
            <p:cNvPr id="267" name="Google Shape;267;p29"/>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7F3F98">
                <a:alpha val="3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8" name="Google Shape;268;p29"/>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sp>
          <p:nvSpPr>
            <p:cNvPr id="269" name="Google Shape;269;p29"/>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F3F98"/>
                </a:solidFill>
              </a:endParaRPr>
            </a:p>
          </p:txBody>
        </p:sp>
      </p:grpSp>
      <p:pic>
        <p:nvPicPr>
          <p:cNvPr id="270" name="Google Shape;270;p29"/>
          <p:cNvPicPr preferRelativeResize="0"/>
          <p:nvPr/>
        </p:nvPicPr>
        <p:blipFill rotWithShape="1">
          <a:blip r:embed="rId2">
            <a:alphaModFix amt="48000"/>
          </a:blip>
          <a:srcRect r="76145"/>
          <a:stretch/>
        </p:blipFill>
        <p:spPr>
          <a:xfrm>
            <a:off x="-11712" y="0"/>
            <a:ext cx="2181226" cy="5143500"/>
          </a:xfrm>
          <a:prstGeom prst="rect">
            <a:avLst/>
          </a:prstGeom>
          <a:noFill/>
          <a:ln>
            <a:noFill/>
          </a:ln>
        </p:spPr>
      </p:pic>
      <p:pic>
        <p:nvPicPr>
          <p:cNvPr id="271" name="Google Shape;271;p29"/>
          <p:cNvPicPr preferRelativeResize="0"/>
          <p:nvPr/>
        </p:nvPicPr>
        <p:blipFill>
          <a:blip r:embed="rId3">
            <a:alphaModFix/>
          </a:blip>
          <a:stretch>
            <a:fillRect/>
          </a:stretch>
        </p:blipFill>
        <p:spPr>
          <a:xfrm>
            <a:off x="8246575" y="4856275"/>
            <a:ext cx="800401" cy="1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range curve on right side">
  <p:cSld name="MAIN_POINT_1_1_1_3_1">
    <p:spTree>
      <p:nvGrpSpPr>
        <p:cNvPr id="1" name="Shape 272"/>
        <p:cNvGrpSpPr/>
        <p:nvPr/>
      </p:nvGrpSpPr>
      <p:grpSpPr>
        <a:xfrm>
          <a:off x="0" y="0"/>
          <a:ext cx="0" cy="0"/>
          <a:chOff x="0" y="0"/>
          <a:chExt cx="0" cy="0"/>
        </a:xfrm>
      </p:grpSpPr>
      <p:sp>
        <p:nvSpPr>
          <p:cNvPr id="273" name="Google Shape;273;p30"/>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74" name="Google Shape;274;p30"/>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275" name="Google Shape;275;p30"/>
          <p:cNvPicPr preferRelativeResize="0"/>
          <p:nvPr/>
        </p:nvPicPr>
        <p:blipFill rotWithShape="1">
          <a:blip r:embed="rId2">
            <a:alphaModFix amt="48000"/>
          </a:blip>
          <a:srcRect r="76145"/>
          <a:stretch/>
        </p:blipFill>
        <p:spPr>
          <a:xfrm>
            <a:off x="3925488" y="0"/>
            <a:ext cx="2181226" cy="5143500"/>
          </a:xfrm>
          <a:prstGeom prst="rect">
            <a:avLst/>
          </a:prstGeom>
          <a:noFill/>
          <a:ln>
            <a:noFill/>
          </a:ln>
        </p:spPr>
      </p:pic>
      <p:sp>
        <p:nvSpPr>
          <p:cNvPr id="276" name="Google Shape;276;p30"/>
          <p:cNvSpPr txBox="1">
            <a:spLocks noGrp="1"/>
          </p:cNvSpPr>
          <p:nvPr>
            <p:ph type="title"/>
          </p:nvPr>
        </p:nvSpPr>
        <p:spPr>
          <a:xfrm>
            <a:off x="4572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77" name="Google Shape;277;p30"/>
          <p:cNvSpPr txBox="1">
            <a:spLocks noGrp="1"/>
          </p:cNvSpPr>
          <p:nvPr>
            <p:ph type="body" idx="1"/>
          </p:nvPr>
        </p:nvSpPr>
        <p:spPr>
          <a:xfrm>
            <a:off x="4572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78" name="Google Shape;278;p30"/>
          <p:cNvPicPr preferRelativeResize="0"/>
          <p:nvPr/>
        </p:nvPicPr>
        <p:blipFill>
          <a:blip r:embed="rId3">
            <a:alphaModFix/>
          </a:blip>
          <a:stretch>
            <a:fillRect/>
          </a:stretch>
        </p:blipFill>
        <p:spPr>
          <a:xfrm>
            <a:off x="88925" y="4883875"/>
            <a:ext cx="800401" cy="187000"/>
          </a:xfrm>
          <a:prstGeom prst="rect">
            <a:avLst/>
          </a:prstGeom>
          <a:noFill/>
          <a:ln>
            <a:noFill/>
          </a:ln>
        </p:spPr>
      </p:pic>
      <p:grpSp>
        <p:nvGrpSpPr>
          <p:cNvPr id="279" name="Google Shape;279;p30"/>
          <p:cNvGrpSpPr/>
          <p:nvPr/>
        </p:nvGrpSpPr>
        <p:grpSpPr>
          <a:xfrm rot="5400000">
            <a:off x="5490087" y="1492839"/>
            <a:ext cx="5150024" cy="2157816"/>
            <a:chOff x="0" y="0"/>
            <a:chExt cx="9144219" cy="3831349"/>
          </a:xfrm>
        </p:grpSpPr>
        <p:sp>
          <p:nvSpPr>
            <p:cNvPr id="280" name="Google Shape;280;p30"/>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 name="Google Shape;283;p30"/>
          <p:cNvPicPr preferRelativeResize="0"/>
          <p:nvPr/>
        </p:nvPicPr>
        <p:blipFill rotWithShape="1">
          <a:blip r:embed="rId2">
            <a:alphaModFix amt="48000"/>
          </a:blip>
          <a:srcRect r="76145"/>
          <a:stretch/>
        </p:blipFill>
        <p:spPr>
          <a:xfrm>
            <a:off x="6916113" y="-12"/>
            <a:ext cx="21812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urple with pattern">
  <p:cSld name="TITLE_2">
    <p:spTree>
      <p:nvGrpSpPr>
        <p:cNvPr id="1" name="Shape 28"/>
        <p:cNvGrpSpPr/>
        <p:nvPr/>
      </p:nvGrpSpPr>
      <p:grpSpPr>
        <a:xfrm>
          <a:off x="0" y="0"/>
          <a:ext cx="0" cy="0"/>
          <a:chOff x="0" y="0"/>
          <a:chExt cx="0" cy="0"/>
        </a:xfrm>
      </p:grpSpPr>
      <p:grpSp>
        <p:nvGrpSpPr>
          <p:cNvPr id="29" name="Google Shape;29;p4"/>
          <p:cNvGrpSpPr/>
          <p:nvPr/>
        </p:nvGrpSpPr>
        <p:grpSpPr>
          <a:xfrm>
            <a:off x="165" y="7"/>
            <a:ext cx="9143670" cy="4278482"/>
            <a:chOff x="238125" y="848375"/>
            <a:chExt cx="7144050" cy="3342825"/>
          </a:xfrm>
        </p:grpSpPr>
        <p:sp>
          <p:nvSpPr>
            <p:cNvPr id="30" name="Google Shape;30;p4"/>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oogle Shape;33;p4"/>
          <p:cNvPicPr preferRelativeResize="0"/>
          <p:nvPr/>
        </p:nvPicPr>
        <p:blipFill rotWithShape="1">
          <a:blip r:embed="rId2">
            <a:alphaModFix amt="30000"/>
          </a:blip>
          <a:srcRect b="16819"/>
          <a:stretch/>
        </p:blipFill>
        <p:spPr>
          <a:xfrm>
            <a:off x="0" y="13"/>
            <a:ext cx="9144000" cy="4278474"/>
          </a:xfrm>
          <a:prstGeom prst="rect">
            <a:avLst/>
          </a:prstGeom>
          <a:noFill/>
          <a:ln>
            <a:noFill/>
          </a:ln>
        </p:spPr>
      </p:pic>
      <p:sp>
        <p:nvSpPr>
          <p:cNvPr id="34" name="Google Shape;34;p4"/>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36" name="Google Shape;36;p4"/>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37" name="Google Shape;37;p4"/>
          <p:cNvPicPr preferRelativeResize="0"/>
          <p:nvPr/>
        </p:nvPicPr>
        <p:blipFill>
          <a:blip r:embed="rId3">
            <a:alphaModFix/>
          </a:blip>
          <a:stretch>
            <a:fillRect/>
          </a:stretch>
        </p:blipFill>
        <p:spPr>
          <a:xfrm>
            <a:off x="3439908" y="878412"/>
            <a:ext cx="2264183" cy="530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range curve on left side">
  <p:cSld name="MAIN_POINT_1_1_1_3_1_1">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6" name="Google Shape;286;p31"/>
          <p:cNvSpPr txBox="1">
            <a:spLocks noGrp="1"/>
          </p:cNvSpPr>
          <p:nvPr>
            <p:ph type="sldNum" idx="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31"/>
          <p:cNvSpPr txBox="1">
            <a:spLocks noGrp="1"/>
          </p:cNvSpPr>
          <p:nvPr>
            <p:ph type="title"/>
          </p:nvPr>
        </p:nvSpPr>
        <p:spPr>
          <a:xfrm>
            <a:off x="2396300" y="395775"/>
            <a:ext cx="5950500" cy="1392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288" name="Google Shape;288;p31"/>
          <p:cNvSpPr txBox="1">
            <a:spLocks noGrp="1"/>
          </p:cNvSpPr>
          <p:nvPr>
            <p:ph type="body" idx="1"/>
          </p:nvPr>
        </p:nvSpPr>
        <p:spPr>
          <a:xfrm>
            <a:off x="2396350" y="2129050"/>
            <a:ext cx="5950500" cy="224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289" name="Google Shape;289;p31"/>
          <p:cNvPicPr preferRelativeResize="0"/>
          <p:nvPr/>
        </p:nvPicPr>
        <p:blipFill>
          <a:blip r:embed="rId2">
            <a:alphaModFix/>
          </a:blip>
          <a:stretch>
            <a:fillRect/>
          </a:stretch>
        </p:blipFill>
        <p:spPr>
          <a:xfrm>
            <a:off x="8296950" y="4856275"/>
            <a:ext cx="800401" cy="187000"/>
          </a:xfrm>
          <a:prstGeom prst="rect">
            <a:avLst/>
          </a:prstGeom>
          <a:noFill/>
          <a:ln>
            <a:noFill/>
          </a:ln>
        </p:spPr>
      </p:pic>
      <p:grpSp>
        <p:nvGrpSpPr>
          <p:cNvPr id="290" name="Google Shape;290;p31"/>
          <p:cNvGrpSpPr/>
          <p:nvPr/>
        </p:nvGrpSpPr>
        <p:grpSpPr>
          <a:xfrm rot="-5400000" flipH="1">
            <a:off x="-1496117" y="1492851"/>
            <a:ext cx="5150024" cy="2157816"/>
            <a:chOff x="0" y="0"/>
            <a:chExt cx="9144219" cy="3831349"/>
          </a:xfrm>
        </p:grpSpPr>
        <p:sp>
          <p:nvSpPr>
            <p:cNvPr id="291" name="Google Shape;291;p31"/>
            <p:cNvSpPr/>
            <p:nvPr/>
          </p:nvSpPr>
          <p:spPr>
            <a:xfrm>
              <a:off x="0" y="0"/>
              <a:ext cx="9144219" cy="3831349"/>
            </a:xfrm>
            <a:custGeom>
              <a:avLst/>
              <a:gdLst/>
              <a:ahLst/>
              <a:cxnLst/>
              <a:rect l="l" t="t" r="r" b="b"/>
              <a:pathLst>
                <a:path w="286025" h="119842" extrusionOk="0">
                  <a:moveTo>
                    <a:pt x="1" y="0"/>
                  </a:moveTo>
                  <a:lnTo>
                    <a:pt x="1" y="119842"/>
                  </a:lnTo>
                  <a:lnTo>
                    <a:pt x="3811" y="119842"/>
                  </a:lnTo>
                  <a:lnTo>
                    <a:pt x="11527" y="119794"/>
                  </a:lnTo>
                  <a:lnTo>
                    <a:pt x="19337" y="119687"/>
                  </a:lnTo>
                  <a:lnTo>
                    <a:pt x="27255" y="119508"/>
                  </a:lnTo>
                  <a:lnTo>
                    <a:pt x="35281" y="119258"/>
                  </a:lnTo>
                  <a:lnTo>
                    <a:pt x="43389" y="118949"/>
                  </a:lnTo>
                  <a:lnTo>
                    <a:pt x="51605" y="118568"/>
                  </a:lnTo>
                  <a:lnTo>
                    <a:pt x="59904" y="118127"/>
                  </a:lnTo>
                  <a:lnTo>
                    <a:pt x="68298" y="117603"/>
                  </a:lnTo>
                  <a:lnTo>
                    <a:pt x="76788" y="117008"/>
                  </a:lnTo>
                  <a:lnTo>
                    <a:pt x="85348" y="116341"/>
                  </a:lnTo>
                  <a:lnTo>
                    <a:pt x="94005" y="115603"/>
                  </a:lnTo>
                  <a:lnTo>
                    <a:pt x="102732" y="114793"/>
                  </a:lnTo>
                  <a:lnTo>
                    <a:pt x="111543" y="113900"/>
                  </a:lnTo>
                  <a:lnTo>
                    <a:pt x="120438" y="112936"/>
                  </a:lnTo>
                  <a:lnTo>
                    <a:pt x="129403" y="111900"/>
                  </a:lnTo>
                  <a:lnTo>
                    <a:pt x="138441" y="110769"/>
                  </a:lnTo>
                  <a:lnTo>
                    <a:pt x="147549" y="109566"/>
                  </a:lnTo>
                  <a:lnTo>
                    <a:pt x="156718" y="108292"/>
                  </a:lnTo>
                  <a:lnTo>
                    <a:pt x="165957" y="106923"/>
                  </a:lnTo>
                  <a:lnTo>
                    <a:pt x="175256" y="105470"/>
                  </a:lnTo>
                  <a:lnTo>
                    <a:pt x="184627" y="103946"/>
                  </a:lnTo>
                  <a:lnTo>
                    <a:pt x="194045" y="102327"/>
                  </a:lnTo>
                  <a:lnTo>
                    <a:pt x="203523" y="100624"/>
                  </a:lnTo>
                  <a:lnTo>
                    <a:pt x="213048" y="98838"/>
                  </a:lnTo>
                  <a:lnTo>
                    <a:pt x="222633" y="96957"/>
                  </a:lnTo>
                  <a:lnTo>
                    <a:pt x="232266" y="94992"/>
                  </a:lnTo>
                  <a:lnTo>
                    <a:pt x="241946" y="92944"/>
                  </a:lnTo>
                  <a:lnTo>
                    <a:pt x="251662" y="90801"/>
                  </a:lnTo>
                  <a:lnTo>
                    <a:pt x="261437" y="88563"/>
                  </a:lnTo>
                  <a:lnTo>
                    <a:pt x="271237" y="86229"/>
                  </a:lnTo>
                  <a:lnTo>
                    <a:pt x="281083" y="83800"/>
                  </a:lnTo>
                  <a:lnTo>
                    <a:pt x="286025" y="82550"/>
                  </a:lnTo>
                  <a:lnTo>
                    <a:pt x="286025"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0" y="0"/>
              <a:ext cx="9144219" cy="3830965"/>
            </a:xfrm>
            <a:custGeom>
              <a:avLst/>
              <a:gdLst/>
              <a:ahLst/>
              <a:cxnLst/>
              <a:rect l="l" t="t" r="r" b="b"/>
              <a:pathLst>
                <a:path w="286025" h="119830" extrusionOk="0">
                  <a:moveTo>
                    <a:pt x="1" y="0"/>
                  </a:moveTo>
                  <a:lnTo>
                    <a:pt x="1608" y="119675"/>
                  </a:lnTo>
                  <a:lnTo>
                    <a:pt x="5216" y="119758"/>
                  </a:lnTo>
                  <a:lnTo>
                    <a:pt x="12539" y="119830"/>
                  </a:lnTo>
                  <a:lnTo>
                    <a:pt x="20004" y="119806"/>
                  </a:lnTo>
                  <a:lnTo>
                    <a:pt x="27601" y="119675"/>
                  </a:lnTo>
                  <a:lnTo>
                    <a:pt x="35328" y="119437"/>
                  </a:lnTo>
                  <a:lnTo>
                    <a:pt x="43187" y="119091"/>
                  </a:lnTo>
                  <a:lnTo>
                    <a:pt x="51176" y="118639"/>
                  </a:lnTo>
                  <a:lnTo>
                    <a:pt x="59273" y="118091"/>
                  </a:lnTo>
                  <a:lnTo>
                    <a:pt x="67500" y="117424"/>
                  </a:lnTo>
                  <a:lnTo>
                    <a:pt x="75835" y="116662"/>
                  </a:lnTo>
                  <a:lnTo>
                    <a:pt x="84277" y="115781"/>
                  </a:lnTo>
                  <a:lnTo>
                    <a:pt x="92838" y="114793"/>
                  </a:lnTo>
                  <a:lnTo>
                    <a:pt x="101494" y="113698"/>
                  </a:lnTo>
                  <a:lnTo>
                    <a:pt x="110257" y="112507"/>
                  </a:lnTo>
                  <a:lnTo>
                    <a:pt x="119104" y="111185"/>
                  </a:lnTo>
                  <a:lnTo>
                    <a:pt x="128058" y="109768"/>
                  </a:lnTo>
                  <a:lnTo>
                    <a:pt x="137095" y="108244"/>
                  </a:lnTo>
                  <a:lnTo>
                    <a:pt x="146216" y="106601"/>
                  </a:lnTo>
                  <a:lnTo>
                    <a:pt x="155420" y="104851"/>
                  </a:lnTo>
                  <a:lnTo>
                    <a:pt x="164707" y="102994"/>
                  </a:lnTo>
                  <a:lnTo>
                    <a:pt x="174078" y="101017"/>
                  </a:lnTo>
                  <a:lnTo>
                    <a:pt x="183508" y="98933"/>
                  </a:lnTo>
                  <a:lnTo>
                    <a:pt x="193009" y="96731"/>
                  </a:lnTo>
                  <a:lnTo>
                    <a:pt x="202570" y="94421"/>
                  </a:lnTo>
                  <a:lnTo>
                    <a:pt x="212203" y="92004"/>
                  </a:lnTo>
                  <a:lnTo>
                    <a:pt x="221883" y="89467"/>
                  </a:lnTo>
                  <a:lnTo>
                    <a:pt x="231623" y="86812"/>
                  </a:lnTo>
                  <a:lnTo>
                    <a:pt x="241422" y="84050"/>
                  </a:lnTo>
                  <a:lnTo>
                    <a:pt x="251257" y="81168"/>
                  </a:lnTo>
                  <a:lnTo>
                    <a:pt x="261140" y="78180"/>
                  </a:lnTo>
                  <a:lnTo>
                    <a:pt x="271070" y="75072"/>
                  </a:lnTo>
                  <a:lnTo>
                    <a:pt x="281024" y="71845"/>
                  </a:lnTo>
                  <a:lnTo>
                    <a:pt x="286025" y="70190"/>
                  </a:lnTo>
                  <a:lnTo>
                    <a:pt x="286025"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0" y="0"/>
              <a:ext cx="9144219" cy="3827928"/>
            </a:xfrm>
            <a:custGeom>
              <a:avLst/>
              <a:gdLst/>
              <a:ahLst/>
              <a:cxnLst/>
              <a:rect l="l" t="t" r="r" b="b"/>
              <a:pathLst>
                <a:path w="286025" h="119735" extrusionOk="0">
                  <a:moveTo>
                    <a:pt x="1" y="0"/>
                  </a:moveTo>
                  <a:lnTo>
                    <a:pt x="1" y="119484"/>
                  </a:lnTo>
                  <a:lnTo>
                    <a:pt x="3656" y="119603"/>
                  </a:lnTo>
                  <a:lnTo>
                    <a:pt x="11134" y="119734"/>
                  </a:lnTo>
                  <a:lnTo>
                    <a:pt x="18790" y="119722"/>
                  </a:lnTo>
                  <a:lnTo>
                    <a:pt x="26624" y="119556"/>
                  </a:lnTo>
                  <a:lnTo>
                    <a:pt x="34626" y="119258"/>
                  </a:lnTo>
                  <a:lnTo>
                    <a:pt x="42782" y="118806"/>
                  </a:lnTo>
                  <a:lnTo>
                    <a:pt x="51093" y="118222"/>
                  </a:lnTo>
                  <a:lnTo>
                    <a:pt x="59547" y="117496"/>
                  </a:lnTo>
                  <a:lnTo>
                    <a:pt x="68131" y="116615"/>
                  </a:lnTo>
                  <a:lnTo>
                    <a:pt x="76835" y="115603"/>
                  </a:lnTo>
                  <a:lnTo>
                    <a:pt x="85658" y="114448"/>
                  </a:lnTo>
                  <a:lnTo>
                    <a:pt x="94576" y="113150"/>
                  </a:lnTo>
                  <a:lnTo>
                    <a:pt x="103602" y="111721"/>
                  </a:lnTo>
                  <a:lnTo>
                    <a:pt x="112710" y="110149"/>
                  </a:lnTo>
                  <a:lnTo>
                    <a:pt x="121902" y="108435"/>
                  </a:lnTo>
                  <a:lnTo>
                    <a:pt x="131154" y="106589"/>
                  </a:lnTo>
                  <a:lnTo>
                    <a:pt x="140477" y="104601"/>
                  </a:lnTo>
                  <a:lnTo>
                    <a:pt x="149847" y="102482"/>
                  </a:lnTo>
                  <a:lnTo>
                    <a:pt x="159254" y="100219"/>
                  </a:lnTo>
                  <a:lnTo>
                    <a:pt x="168708" y="97814"/>
                  </a:lnTo>
                  <a:lnTo>
                    <a:pt x="178173" y="95290"/>
                  </a:lnTo>
                  <a:lnTo>
                    <a:pt x="187663" y="92623"/>
                  </a:lnTo>
                  <a:lnTo>
                    <a:pt x="197165" y="89813"/>
                  </a:lnTo>
                  <a:lnTo>
                    <a:pt x="206654" y="86884"/>
                  </a:lnTo>
                  <a:lnTo>
                    <a:pt x="216144" y="83812"/>
                  </a:lnTo>
                  <a:lnTo>
                    <a:pt x="225598" y="80609"/>
                  </a:lnTo>
                  <a:lnTo>
                    <a:pt x="235040" y="77275"/>
                  </a:lnTo>
                  <a:lnTo>
                    <a:pt x="244435" y="73810"/>
                  </a:lnTo>
                  <a:lnTo>
                    <a:pt x="253781" y="70202"/>
                  </a:lnTo>
                  <a:lnTo>
                    <a:pt x="263080" y="66476"/>
                  </a:lnTo>
                  <a:lnTo>
                    <a:pt x="272320" y="62618"/>
                  </a:lnTo>
                  <a:lnTo>
                    <a:pt x="281476" y="58629"/>
                  </a:lnTo>
                  <a:lnTo>
                    <a:pt x="286025" y="56581"/>
                  </a:lnTo>
                  <a:lnTo>
                    <a:pt x="286025"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4" name="Google Shape;294;p31"/>
          <p:cNvPicPr preferRelativeResize="0"/>
          <p:nvPr/>
        </p:nvPicPr>
        <p:blipFill rotWithShape="1">
          <a:blip r:embed="rId3">
            <a:alphaModFix amt="48000"/>
          </a:blip>
          <a:srcRect r="76145"/>
          <a:stretch/>
        </p:blipFill>
        <p:spPr>
          <a:xfrm flipH="1">
            <a:off x="46656" y="0"/>
            <a:ext cx="2181226"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body with purple block on right half">
  <p:cSld name="SECTION_TITLE_AND_DESCRIPTION">
    <p:bg>
      <p:bgPr>
        <a:solidFill>
          <a:schemeClr val="accent6"/>
        </a:solidFill>
        <a:effectLst/>
      </p:bgPr>
    </p:bg>
    <p:spTree>
      <p:nvGrpSpPr>
        <p:cNvPr id="1" name="Shape 295"/>
        <p:cNvGrpSpPr/>
        <p:nvPr/>
      </p:nvGrpSpPr>
      <p:grpSpPr>
        <a:xfrm>
          <a:off x="0" y="0"/>
          <a:ext cx="0" cy="0"/>
          <a:chOff x="0" y="0"/>
          <a:chExt cx="0" cy="0"/>
        </a:xfrm>
      </p:grpSpPr>
      <p:sp>
        <p:nvSpPr>
          <p:cNvPr id="296" name="Google Shape;296;p32"/>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2"/>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298" name="Google Shape;298;p32"/>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299" name="Google Shape;299;p32"/>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32"/>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1" name="Google Shape;301;p32"/>
          <p:cNvPicPr preferRelativeResize="0"/>
          <p:nvPr/>
        </p:nvPicPr>
        <p:blipFill rotWithShape="1">
          <a:blip r:embed="rId3">
            <a:alphaModFix amt="0"/>
          </a:blip>
          <a:srcRect l="35830" r="-35829"/>
          <a:stretch/>
        </p:blipFill>
        <p:spPr>
          <a:xfrm>
            <a:off x="4580225" y="-8600"/>
            <a:ext cx="4563773" cy="5143500"/>
          </a:xfrm>
          <a:prstGeom prst="rect">
            <a:avLst/>
          </a:prstGeom>
          <a:noFill/>
          <a:ln>
            <a:noFill/>
          </a:ln>
        </p:spPr>
      </p:pic>
      <p:pic>
        <p:nvPicPr>
          <p:cNvPr id="302" name="Google Shape;302;p32"/>
          <p:cNvPicPr preferRelativeResize="0"/>
          <p:nvPr/>
        </p:nvPicPr>
        <p:blipFill rotWithShape="1">
          <a:blip r:embed="rId3">
            <a:alphaModFix amt="20000"/>
          </a:blip>
          <a:srcRect l="50089"/>
          <a:stretch/>
        </p:blipFill>
        <p:spPr>
          <a:xfrm>
            <a:off x="4580225" y="-8600"/>
            <a:ext cx="456377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body with purple block on left half">
  <p:cSld name="SECTION_TITLE_AND_DESCRIPTION_3">
    <p:bg>
      <p:bgPr>
        <a:solidFill>
          <a:schemeClr val="accent6"/>
        </a:solidFill>
        <a:effectLst/>
      </p:bgPr>
    </p:bg>
    <p:spTree>
      <p:nvGrpSpPr>
        <p:cNvPr id="1" name="Shape 303"/>
        <p:cNvGrpSpPr/>
        <p:nvPr/>
      </p:nvGrpSpPr>
      <p:grpSpPr>
        <a:xfrm>
          <a:off x="0" y="0"/>
          <a:ext cx="0" cy="0"/>
          <a:chOff x="0" y="0"/>
          <a:chExt cx="0" cy="0"/>
        </a:xfrm>
      </p:grpSpPr>
      <p:sp>
        <p:nvSpPr>
          <p:cNvPr id="304" name="Google Shape;304;p33"/>
          <p:cNvSpPr/>
          <p:nvPr/>
        </p:nvSpPr>
        <p:spPr>
          <a:xfrm>
            <a:off x="46245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3"/>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06" name="Google Shape;306;p33"/>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7" name="Google Shape;307;p33"/>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08" name="Google Shape;308;p33"/>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09" name="Google Shape;309;p33"/>
          <p:cNvPicPr preferRelativeResize="0"/>
          <p:nvPr/>
        </p:nvPicPr>
        <p:blipFill rotWithShape="1">
          <a:blip r:embed="rId3">
            <a:alphaModFix amt="25000"/>
          </a:blip>
          <a:srcRect l="50089"/>
          <a:stretch/>
        </p:blipFill>
        <p:spPr>
          <a:xfrm>
            <a:off x="0" y="0"/>
            <a:ext cx="4563773"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body with green block on right half">
  <p:cSld name="SECTION_TITLE_AND_DESCRIPTION_2">
    <p:bg>
      <p:bgPr>
        <a:solidFill>
          <a:schemeClr val="accent3"/>
        </a:solidFill>
        <a:effectLst/>
      </p:bgPr>
    </p:bg>
    <p:spTree>
      <p:nvGrpSpPr>
        <p:cNvPr id="1" name="Shape 310"/>
        <p:cNvGrpSpPr/>
        <p:nvPr/>
      </p:nvGrpSpPr>
      <p:grpSpPr>
        <a:xfrm>
          <a:off x="0" y="0"/>
          <a:ext cx="0" cy="0"/>
          <a:chOff x="0" y="0"/>
          <a:chExt cx="0" cy="0"/>
        </a:xfrm>
      </p:grpSpPr>
      <p:sp>
        <p:nvSpPr>
          <p:cNvPr id="311" name="Google Shape;311;p34"/>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4"/>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13" name="Google Shape;313;p34"/>
          <p:cNvSpPr txBox="1">
            <a:spLocks noGrp="1"/>
          </p:cNvSpPr>
          <p:nvPr>
            <p:ph type="title"/>
          </p:nvPr>
        </p:nvSpPr>
        <p:spPr>
          <a:xfrm>
            <a:off x="265500" y="2869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4" name="Google Shape;314;p34"/>
          <p:cNvSpPr txBox="1">
            <a:spLocks noGrp="1"/>
          </p:cNvSpPr>
          <p:nvPr>
            <p:ph type="subTitle" idx="1"/>
          </p:nvPr>
        </p:nvSpPr>
        <p:spPr>
          <a:xfrm>
            <a:off x="265550" y="16037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15" name="Google Shape;315;p34"/>
          <p:cNvSpPr txBox="1">
            <a:spLocks noGrp="1"/>
          </p:cNvSpPr>
          <p:nvPr>
            <p:ph type="body" idx="2"/>
          </p:nvPr>
        </p:nvSpPr>
        <p:spPr>
          <a:xfrm>
            <a:off x="265500" y="22661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16" name="Google Shape;316;p34"/>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body with green block on left half">
  <p:cSld name="SECTION_TITLE_AND_DESCRIPTION_2_2_1">
    <p:bg>
      <p:bgPr>
        <a:solidFill>
          <a:schemeClr val="accent3"/>
        </a:solidFill>
        <a:effectLst/>
      </p:bgPr>
    </p:bg>
    <p:spTree>
      <p:nvGrpSpPr>
        <p:cNvPr id="1" name="Shape 317"/>
        <p:cNvGrpSpPr/>
        <p:nvPr/>
      </p:nvGrpSpPr>
      <p:grpSpPr>
        <a:xfrm>
          <a:off x="0" y="0"/>
          <a:ext cx="0" cy="0"/>
          <a:chOff x="0" y="0"/>
          <a:chExt cx="0" cy="0"/>
        </a:xfrm>
      </p:grpSpPr>
      <p:sp>
        <p:nvSpPr>
          <p:cNvPr id="318" name="Google Shape;318;p35"/>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5"/>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0" name="Google Shape;320;p35"/>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21" name="Google Shape;321;p35"/>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2" name="Google Shape;322;p35"/>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23" name="Google Shape;323;p35"/>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body with blue block on left half">
  <p:cSld name="SECTION_TITLE_AND_DESCRIPTION_2_2_1_1">
    <p:bg>
      <p:bgPr>
        <a:solidFill>
          <a:srgbClr val="0EA3D1"/>
        </a:solidFill>
        <a:effectLst/>
      </p:bgPr>
    </p:bg>
    <p:spTree>
      <p:nvGrpSpPr>
        <p:cNvPr id="1" name="Shape 324"/>
        <p:cNvGrpSpPr/>
        <p:nvPr/>
      </p:nvGrpSpPr>
      <p:grpSpPr>
        <a:xfrm>
          <a:off x="0" y="0"/>
          <a:ext cx="0" cy="0"/>
          <a:chOff x="0" y="0"/>
          <a:chExt cx="0" cy="0"/>
        </a:xfrm>
      </p:grpSpPr>
      <p:sp>
        <p:nvSpPr>
          <p:cNvPr id="325" name="Google Shape;325;p36"/>
          <p:cNvSpPr/>
          <p:nvPr/>
        </p:nvSpPr>
        <p:spPr>
          <a:xfrm>
            <a:off x="4560975"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6"/>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27" name="Google Shape;327;p36"/>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28" name="Google Shape;328;p36"/>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29" name="Google Shape;329;p36"/>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30" name="Google Shape;330;p36"/>
          <p:cNvPicPr preferRelativeResize="0"/>
          <p:nvPr/>
        </p:nvPicPr>
        <p:blipFill rotWithShape="1">
          <a:blip r:embed="rId3">
            <a:alphaModFix amt="50000"/>
          </a:blip>
          <a:srcRect l="50089"/>
          <a:stretch/>
        </p:blipFill>
        <p:spPr>
          <a:xfrm>
            <a:off x="-2800" y="0"/>
            <a:ext cx="4563773" cy="51435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body with blue block on right half">
  <p:cSld name="SECTION_TITLE_AND_DESCRIPTION_2_1">
    <p:bg>
      <p:bgPr>
        <a:solidFill>
          <a:schemeClr val="accent1"/>
        </a:solidFill>
        <a:effectLst/>
      </p:bgPr>
    </p:bg>
    <p:spTree>
      <p:nvGrpSpPr>
        <p:cNvPr id="1" name="Shape 331"/>
        <p:cNvGrpSpPr/>
        <p:nvPr/>
      </p:nvGrpSpPr>
      <p:grpSpPr>
        <a:xfrm>
          <a:off x="0" y="0"/>
          <a:ext cx="0" cy="0"/>
          <a:chOff x="0" y="0"/>
          <a:chExt cx="0" cy="0"/>
        </a:xfrm>
      </p:grpSpPr>
      <p:sp>
        <p:nvSpPr>
          <p:cNvPr id="332" name="Google Shape;332;p37"/>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4" name="Google Shape;334;p37"/>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35" name="Google Shape;335;p37"/>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36" name="Google Shape;336;p37"/>
          <p:cNvSpPr txBox="1">
            <a:spLocks noGrp="1"/>
          </p:cNvSpPr>
          <p:nvPr>
            <p:ph type="body" idx="2"/>
          </p:nvPr>
        </p:nvSpPr>
        <p:spPr>
          <a:xfrm>
            <a:off x="826925" y="2342325"/>
            <a:ext cx="3483900" cy="2298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pic>
        <p:nvPicPr>
          <p:cNvPr id="337" name="Google Shape;337;p37"/>
          <p:cNvPicPr preferRelativeResize="0"/>
          <p:nvPr/>
        </p:nvPicPr>
        <p:blipFill rotWithShape="1">
          <a:blip r:embed="rId3">
            <a:alphaModFix amt="50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body with navy blue block on right half">
  <p:cSld name="SECTION_TITLE_AND_DESCRIPTION_2_1_1">
    <p:bg>
      <p:bgPr>
        <a:solidFill>
          <a:srgbClr val="173463"/>
        </a:solidFill>
        <a:effectLst/>
      </p:bgPr>
    </p:bg>
    <p:spTree>
      <p:nvGrpSpPr>
        <p:cNvPr id="1" name="Shape 338"/>
        <p:cNvGrpSpPr/>
        <p:nvPr/>
      </p:nvGrpSpPr>
      <p:grpSpPr>
        <a:xfrm>
          <a:off x="0" y="0"/>
          <a:ext cx="0" cy="0"/>
          <a:chOff x="0" y="0"/>
          <a:chExt cx="0" cy="0"/>
        </a:xfrm>
      </p:grpSpPr>
      <p:sp>
        <p:nvSpPr>
          <p:cNvPr id="339" name="Google Shape;339;p38"/>
          <p:cNvSpPr/>
          <p:nvPr/>
        </p:nvSpPr>
        <p:spPr>
          <a:xfrm>
            <a:off x="-390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title"/>
          </p:nvPr>
        </p:nvSpPr>
        <p:spPr>
          <a:xfrm>
            <a:off x="265500" y="2107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41" name="Google Shape;341;p38"/>
          <p:cNvSpPr txBox="1">
            <a:spLocks noGrp="1"/>
          </p:cNvSpPr>
          <p:nvPr>
            <p:ph type="subTitle" idx="1"/>
          </p:nvPr>
        </p:nvSpPr>
        <p:spPr>
          <a:xfrm>
            <a:off x="265550" y="167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pic>
        <p:nvPicPr>
          <p:cNvPr id="342" name="Google Shape;342;p38"/>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343" name="Google Shape;343;p38"/>
          <p:cNvSpPr txBox="1">
            <a:spLocks noGrp="1"/>
          </p:cNvSpPr>
          <p:nvPr>
            <p:ph type="body" idx="2"/>
          </p:nvPr>
        </p:nvSpPr>
        <p:spPr>
          <a:xfrm>
            <a:off x="265500" y="234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44" name="Google Shape;344;p38"/>
          <p:cNvPicPr preferRelativeResize="0"/>
          <p:nvPr/>
        </p:nvPicPr>
        <p:blipFill rotWithShape="1">
          <a:blip r:embed="rId3">
            <a:alphaModFix amt="25000"/>
          </a:blip>
          <a:srcRect l="50089"/>
          <a:stretch/>
        </p:blipFill>
        <p:spPr>
          <a:xfrm>
            <a:off x="4580100" y="0"/>
            <a:ext cx="4563773"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body with navy blue block on left half">
  <p:cSld name="SECTION_TITLE_AND_DESCRIPTION_2_1_1_1">
    <p:bg>
      <p:bgPr>
        <a:solidFill>
          <a:srgbClr val="173463"/>
        </a:solidFill>
        <a:effectLst/>
      </p:bgPr>
    </p:bg>
    <p:spTree>
      <p:nvGrpSpPr>
        <p:cNvPr id="1" name="Shape 345"/>
        <p:cNvGrpSpPr/>
        <p:nvPr/>
      </p:nvGrpSpPr>
      <p:grpSpPr>
        <a:xfrm>
          <a:off x="0" y="0"/>
          <a:ext cx="0" cy="0"/>
          <a:chOff x="0" y="0"/>
          <a:chExt cx="0" cy="0"/>
        </a:xfrm>
      </p:grpSpPr>
      <p:sp>
        <p:nvSpPr>
          <p:cNvPr id="346" name="Google Shape;346;p39"/>
          <p:cNvSpPr/>
          <p:nvPr/>
        </p:nvSpPr>
        <p:spPr>
          <a:xfrm>
            <a:off x="4580050" y="0"/>
            <a:ext cx="458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9"/>
          <p:cNvPicPr preferRelativeResize="0"/>
          <p:nvPr/>
        </p:nvPicPr>
        <p:blipFill>
          <a:blip r:embed="rId2">
            <a:alphaModFix/>
          </a:blip>
          <a:stretch>
            <a:fillRect/>
          </a:stretch>
        </p:blipFill>
        <p:spPr>
          <a:xfrm>
            <a:off x="88950" y="4869233"/>
            <a:ext cx="800401" cy="187616"/>
          </a:xfrm>
          <a:prstGeom prst="rect">
            <a:avLst/>
          </a:prstGeom>
          <a:noFill/>
          <a:ln>
            <a:noFill/>
          </a:ln>
        </p:spPr>
      </p:pic>
      <p:sp>
        <p:nvSpPr>
          <p:cNvPr id="348" name="Google Shape;348;p39"/>
          <p:cNvSpPr txBox="1">
            <a:spLocks noGrp="1"/>
          </p:cNvSpPr>
          <p:nvPr>
            <p:ph type="title"/>
          </p:nvPr>
        </p:nvSpPr>
        <p:spPr>
          <a:xfrm>
            <a:off x="4893925" y="433175"/>
            <a:ext cx="4045200" cy="993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rPr lang="en-US"/>
              <a:t>Click to edit Master title style</a:t>
            </a:r>
            <a:endParaRPr/>
          </a:p>
        </p:txBody>
      </p:sp>
      <p:sp>
        <p:nvSpPr>
          <p:cNvPr id="349" name="Google Shape;349;p39"/>
          <p:cNvSpPr txBox="1">
            <a:spLocks noGrp="1"/>
          </p:cNvSpPr>
          <p:nvPr>
            <p:ph type="subTitle" idx="1"/>
          </p:nvPr>
        </p:nvSpPr>
        <p:spPr>
          <a:xfrm>
            <a:off x="4893975" y="1749925"/>
            <a:ext cx="40452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Roboto Slab Regular"/>
              <a:buNone/>
              <a:defRPr sz="2100">
                <a:latin typeface="Roboto Slab Regular"/>
                <a:ea typeface="Roboto Slab Regular"/>
                <a:cs typeface="Roboto Slab Regular"/>
                <a:sym typeface="Roboto Slab Regular"/>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r>
              <a:rPr lang="en-US"/>
              <a:t>Click to edit Master subtitle style</a:t>
            </a:r>
            <a:endParaRPr/>
          </a:p>
        </p:txBody>
      </p:sp>
      <p:sp>
        <p:nvSpPr>
          <p:cNvPr id="350" name="Google Shape;350;p39"/>
          <p:cNvSpPr txBox="1">
            <a:spLocks noGrp="1"/>
          </p:cNvSpPr>
          <p:nvPr>
            <p:ph type="body" idx="2"/>
          </p:nvPr>
        </p:nvSpPr>
        <p:spPr>
          <a:xfrm>
            <a:off x="4893925" y="2412325"/>
            <a:ext cx="4045200" cy="2298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51" name="Google Shape;351;p39"/>
          <p:cNvPicPr preferRelativeResize="0"/>
          <p:nvPr/>
        </p:nvPicPr>
        <p:blipFill rotWithShape="1">
          <a:blip r:embed="rId3">
            <a:alphaModFix amt="25000"/>
          </a:blip>
          <a:srcRect l="50089"/>
          <a:stretch/>
        </p:blipFill>
        <p:spPr>
          <a:xfrm>
            <a:off x="-2800" y="0"/>
            <a:ext cx="4563773"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2"/>
        <p:cNvGrpSpPr/>
        <p:nvPr/>
      </p:nvGrpSpPr>
      <p:grpSpPr>
        <a:xfrm>
          <a:off x="0" y="0"/>
          <a:ext cx="0" cy="0"/>
          <a:chOff x="0" y="0"/>
          <a:chExt cx="0" cy="0"/>
        </a:xfrm>
      </p:grpSpPr>
      <p:sp>
        <p:nvSpPr>
          <p:cNvPr id="353" name="Google Shape;353;p40"/>
          <p:cNvSpPr txBox="1">
            <a:spLocks noGrp="1"/>
          </p:cNvSpPr>
          <p:nvPr>
            <p:ph type="title" hasCustomPrompt="1"/>
          </p:nvPr>
        </p:nvSpPr>
        <p:spPr>
          <a:xfrm>
            <a:off x="311700" y="147540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0"/>
              <a:buNone/>
              <a:defRPr sz="2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4" name="Google Shape;354;p40"/>
          <p:cNvSpPr txBox="1">
            <a:spLocks noGrp="1"/>
          </p:cNvSpPr>
          <p:nvPr>
            <p:ph type="subTitle" idx="1"/>
          </p:nvPr>
        </p:nvSpPr>
        <p:spPr>
          <a:xfrm>
            <a:off x="381900" y="3266700"/>
            <a:ext cx="8380200" cy="683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400">
                <a:latin typeface="Roboto Slab Regular"/>
                <a:ea typeface="Roboto Slab Regular"/>
                <a:cs typeface="Roboto Slab Regular"/>
                <a:sym typeface="Roboto Slab Regular"/>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pic>
        <p:nvPicPr>
          <p:cNvPr id="355" name="Google Shape;355;p40"/>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urple">
  <p:cSld name="TITLE_2_2">
    <p:spTree>
      <p:nvGrpSpPr>
        <p:cNvPr id="1" name="Shape 38"/>
        <p:cNvGrpSpPr/>
        <p:nvPr/>
      </p:nvGrpSpPr>
      <p:grpSpPr>
        <a:xfrm>
          <a:off x="0" y="0"/>
          <a:ext cx="0" cy="0"/>
          <a:chOff x="0" y="0"/>
          <a:chExt cx="0" cy="0"/>
        </a:xfrm>
      </p:grpSpPr>
      <p:sp>
        <p:nvSpPr>
          <p:cNvPr id="39" name="Google Shape;39;p5"/>
          <p:cNvSpPr/>
          <p:nvPr/>
        </p:nvSpPr>
        <p:spPr>
          <a:xfrm>
            <a:off x="130" y="2906600"/>
            <a:ext cx="9143740" cy="2236120"/>
          </a:xfrm>
          <a:custGeom>
            <a:avLst/>
            <a:gdLst/>
            <a:ahLst/>
            <a:cxnLst/>
            <a:rect l="l" t="t" r="r" b="b"/>
            <a:pathLst>
              <a:path w="285608" h="69846" extrusionOk="0">
                <a:moveTo>
                  <a:pt x="0" y="0"/>
                </a:moveTo>
                <a:lnTo>
                  <a:pt x="0" y="69845"/>
                </a:lnTo>
                <a:lnTo>
                  <a:pt x="285607" y="69845"/>
                </a:lnTo>
                <a:lnTo>
                  <a:pt x="285607" y="0"/>
                </a:lnTo>
                <a:lnTo>
                  <a:pt x="285571" y="0"/>
                </a:lnTo>
                <a:lnTo>
                  <a:pt x="285583" y="2525"/>
                </a:lnTo>
                <a:lnTo>
                  <a:pt x="282261" y="4596"/>
                </a:lnTo>
                <a:lnTo>
                  <a:pt x="275594" y="8526"/>
                </a:lnTo>
                <a:lnTo>
                  <a:pt x="268938" y="12205"/>
                </a:lnTo>
                <a:lnTo>
                  <a:pt x="262294" y="15634"/>
                </a:lnTo>
                <a:lnTo>
                  <a:pt x="255650" y="18825"/>
                </a:lnTo>
                <a:lnTo>
                  <a:pt x="249018" y="21778"/>
                </a:lnTo>
                <a:lnTo>
                  <a:pt x="242409" y="24516"/>
                </a:lnTo>
                <a:lnTo>
                  <a:pt x="235825" y="27029"/>
                </a:lnTo>
                <a:lnTo>
                  <a:pt x="229252" y="29315"/>
                </a:lnTo>
                <a:lnTo>
                  <a:pt x="222704" y="31410"/>
                </a:lnTo>
                <a:lnTo>
                  <a:pt x="216191" y="33292"/>
                </a:lnTo>
                <a:lnTo>
                  <a:pt x="209714" y="34970"/>
                </a:lnTo>
                <a:lnTo>
                  <a:pt x="203272" y="36471"/>
                </a:lnTo>
                <a:lnTo>
                  <a:pt x="196866" y="37780"/>
                </a:lnTo>
                <a:lnTo>
                  <a:pt x="190508" y="38912"/>
                </a:lnTo>
                <a:lnTo>
                  <a:pt x="184197" y="39876"/>
                </a:lnTo>
                <a:lnTo>
                  <a:pt x="177923" y="40662"/>
                </a:lnTo>
                <a:lnTo>
                  <a:pt x="171719" y="41305"/>
                </a:lnTo>
                <a:lnTo>
                  <a:pt x="165551" y="41781"/>
                </a:lnTo>
                <a:lnTo>
                  <a:pt x="159455" y="42114"/>
                </a:lnTo>
                <a:lnTo>
                  <a:pt x="153418" y="42305"/>
                </a:lnTo>
                <a:lnTo>
                  <a:pt x="147453" y="42353"/>
                </a:lnTo>
                <a:lnTo>
                  <a:pt x="141559" y="42281"/>
                </a:lnTo>
                <a:lnTo>
                  <a:pt x="135725" y="42079"/>
                </a:lnTo>
                <a:lnTo>
                  <a:pt x="129974" y="41769"/>
                </a:lnTo>
                <a:lnTo>
                  <a:pt x="124306" y="41341"/>
                </a:lnTo>
                <a:lnTo>
                  <a:pt x="118722" y="40805"/>
                </a:lnTo>
                <a:lnTo>
                  <a:pt x="113209" y="40174"/>
                </a:lnTo>
                <a:lnTo>
                  <a:pt x="107804" y="39447"/>
                </a:lnTo>
                <a:lnTo>
                  <a:pt x="102481" y="38638"/>
                </a:lnTo>
                <a:lnTo>
                  <a:pt x="97254" y="37745"/>
                </a:lnTo>
                <a:lnTo>
                  <a:pt x="92122" y="36780"/>
                </a:lnTo>
                <a:lnTo>
                  <a:pt x="87098" y="35744"/>
                </a:lnTo>
                <a:lnTo>
                  <a:pt x="82180" y="34649"/>
                </a:lnTo>
                <a:lnTo>
                  <a:pt x="77370" y="33494"/>
                </a:lnTo>
                <a:lnTo>
                  <a:pt x="72679" y="32291"/>
                </a:lnTo>
                <a:lnTo>
                  <a:pt x="68095" y="31041"/>
                </a:lnTo>
                <a:lnTo>
                  <a:pt x="63630" y="29755"/>
                </a:lnTo>
                <a:lnTo>
                  <a:pt x="59284" y="28446"/>
                </a:lnTo>
                <a:lnTo>
                  <a:pt x="55069" y="27100"/>
                </a:lnTo>
                <a:lnTo>
                  <a:pt x="48972" y="25052"/>
                </a:lnTo>
                <a:lnTo>
                  <a:pt x="41340" y="22278"/>
                </a:lnTo>
                <a:lnTo>
                  <a:pt x="34268" y="19516"/>
                </a:lnTo>
                <a:lnTo>
                  <a:pt x="27778" y="16813"/>
                </a:lnTo>
                <a:lnTo>
                  <a:pt x="21908" y="14217"/>
                </a:lnTo>
                <a:lnTo>
                  <a:pt x="16681" y="11776"/>
                </a:lnTo>
                <a:lnTo>
                  <a:pt x="12109" y="9526"/>
                </a:lnTo>
                <a:lnTo>
                  <a:pt x="8251" y="7537"/>
                </a:lnTo>
                <a:lnTo>
                  <a:pt x="3703" y="5085"/>
                </a:lnTo>
                <a:lnTo>
                  <a:pt x="452" y="3191"/>
                </a:lnTo>
                <a:lnTo>
                  <a:pt x="179" y="3025"/>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2">
            <a:alphaModFix/>
          </a:blip>
          <a:stretch>
            <a:fillRect/>
          </a:stretch>
        </p:blipFill>
        <p:spPr>
          <a:xfrm>
            <a:off x="3439905" y="485101"/>
            <a:ext cx="2264189" cy="530700"/>
          </a:xfrm>
          <a:prstGeom prst="rect">
            <a:avLst/>
          </a:prstGeom>
          <a:noFill/>
          <a:ln>
            <a:noFill/>
          </a:ln>
        </p:spPr>
      </p:pic>
      <p:grpSp>
        <p:nvGrpSpPr>
          <p:cNvPr id="41" name="Google Shape;41;p5"/>
          <p:cNvGrpSpPr/>
          <p:nvPr/>
        </p:nvGrpSpPr>
        <p:grpSpPr>
          <a:xfrm>
            <a:off x="165" y="794"/>
            <a:ext cx="9143670" cy="4278482"/>
            <a:chOff x="238125" y="848375"/>
            <a:chExt cx="7144050" cy="3342825"/>
          </a:xfrm>
        </p:grpSpPr>
        <p:sp>
          <p:nvSpPr>
            <p:cNvPr id="42" name="Google Shape;42;p5"/>
            <p:cNvSpPr/>
            <p:nvPr/>
          </p:nvSpPr>
          <p:spPr>
            <a:xfrm>
              <a:off x="242575" y="848375"/>
              <a:ext cx="7135150" cy="3342825"/>
            </a:xfrm>
            <a:custGeom>
              <a:avLst/>
              <a:gdLst/>
              <a:ahLst/>
              <a:cxnLst/>
              <a:rect l="l" t="t" r="r" b="b"/>
              <a:pathLst>
                <a:path w="285406" h="133713" extrusionOk="0">
                  <a:moveTo>
                    <a:pt x="96" y="0"/>
                  </a:moveTo>
                  <a:lnTo>
                    <a:pt x="1" y="94385"/>
                  </a:lnTo>
                  <a:lnTo>
                    <a:pt x="274" y="94551"/>
                  </a:lnTo>
                  <a:lnTo>
                    <a:pt x="3525" y="96445"/>
                  </a:lnTo>
                  <a:lnTo>
                    <a:pt x="8073" y="98897"/>
                  </a:lnTo>
                  <a:lnTo>
                    <a:pt x="11931" y="100886"/>
                  </a:lnTo>
                  <a:lnTo>
                    <a:pt x="16503" y="103136"/>
                  </a:lnTo>
                  <a:lnTo>
                    <a:pt x="21730" y="105577"/>
                  </a:lnTo>
                  <a:lnTo>
                    <a:pt x="27600" y="108173"/>
                  </a:lnTo>
                  <a:lnTo>
                    <a:pt x="34090" y="110876"/>
                  </a:lnTo>
                  <a:lnTo>
                    <a:pt x="41162" y="113638"/>
                  </a:lnTo>
                  <a:lnTo>
                    <a:pt x="48794" y="116412"/>
                  </a:lnTo>
                  <a:lnTo>
                    <a:pt x="54891" y="118460"/>
                  </a:lnTo>
                  <a:lnTo>
                    <a:pt x="59106" y="119806"/>
                  </a:lnTo>
                  <a:lnTo>
                    <a:pt x="63452" y="121115"/>
                  </a:lnTo>
                  <a:lnTo>
                    <a:pt x="67917" y="122401"/>
                  </a:lnTo>
                  <a:lnTo>
                    <a:pt x="72501" y="123651"/>
                  </a:lnTo>
                  <a:lnTo>
                    <a:pt x="77192" y="124854"/>
                  </a:lnTo>
                  <a:lnTo>
                    <a:pt x="82002" y="126009"/>
                  </a:lnTo>
                  <a:lnTo>
                    <a:pt x="86920" y="127104"/>
                  </a:lnTo>
                  <a:lnTo>
                    <a:pt x="91944" y="128140"/>
                  </a:lnTo>
                  <a:lnTo>
                    <a:pt x="97076" y="129105"/>
                  </a:lnTo>
                  <a:lnTo>
                    <a:pt x="102303" y="129998"/>
                  </a:lnTo>
                  <a:lnTo>
                    <a:pt x="107626" y="130807"/>
                  </a:lnTo>
                  <a:lnTo>
                    <a:pt x="113031" y="131534"/>
                  </a:lnTo>
                  <a:lnTo>
                    <a:pt x="118544" y="132165"/>
                  </a:lnTo>
                  <a:lnTo>
                    <a:pt x="124128" y="132701"/>
                  </a:lnTo>
                  <a:lnTo>
                    <a:pt x="129796" y="133129"/>
                  </a:lnTo>
                  <a:lnTo>
                    <a:pt x="135547" y="133439"/>
                  </a:lnTo>
                  <a:lnTo>
                    <a:pt x="141381" y="133641"/>
                  </a:lnTo>
                  <a:lnTo>
                    <a:pt x="147275" y="133713"/>
                  </a:lnTo>
                  <a:lnTo>
                    <a:pt x="153240" y="133665"/>
                  </a:lnTo>
                  <a:lnTo>
                    <a:pt x="159277" y="133474"/>
                  </a:lnTo>
                  <a:lnTo>
                    <a:pt x="165373" y="133141"/>
                  </a:lnTo>
                  <a:lnTo>
                    <a:pt x="171541" y="132665"/>
                  </a:lnTo>
                  <a:lnTo>
                    <a:pt x="177745" y="132022"/>
                  </a:lnTo>
                  <a:lnTo>
                    <a:pt x="184019" y="131236"/>
                  </a:lnTo>
                  <a:lnTo>
                    <a:pt x="190330" y="130272"/>
                  </a:lnTo>
                  <a:lnTo>
                    <a:pt x="196688" y="129140"/>
                  </a:lnTo>
                  <a:lnTo>
                    <a:pt x="203094" y="127831"/>
                  </a:lnTo>
                  <a:lnTo>
                    <a:pt x="209536" y="126330"/>
                  </a:lnTo>
                  <a:lnTo>
                    <a:pt x="216013" y="124652"/>
                  </a:lnTo>
                  <a:lnTo>
                    <a:pt x="222526" y="122770"/>
                  </a:lnTo>
                  <a:lnTo>
                    <a:pt x="229074" y="120675"/>
                  </a:lnTo>
                  <a:lnTo>
                    <a:pt x="235647" y="118389"/>
                  </a:lnTo>
                  <a:lnTo>
                    <a:pt x="242231" y="115876"/>
                  </a:lnTo>
                  <a:lnTo>
                    <a:pt x="248840" y="113138"/>
                  </a:lnTo>
                  <a:lnTo>
                    <a:pt x="255472" y="110185"/>
                  </a:lnTo>
                  <a:lnTo>
                    <a:pt x="262116" y="106994"/>
                  </a:lnTo>
                  <a:lnTo>
                    <a:pt x="268760" y="103565"/>
                  </a:lnTo>
                  <a:lnTo>
                    <a:pt x="275416" y="99886"/>
                  </a:lnTo>
                  <a:lnTo>
                    <a:pt x="282083" y="95956"/>
                  </a:lnTo>
                  <a:lnTo>
                    <a:pt x="285405" y="93885"/>
                  </a:lnTo>
                  <a:lnTo>
                    <a:pt x="285000"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38125" y="848375"/>
              <a:ext cx="7144050" cy="3086250"/>
            </a:xfrm>
            <a:custGeom>
              <a:avLst/>
              <a:gdLst/>
              <a:ahLst/>
              <a:cxnLst/>
              <a:rect l="l" t="t" r="r" b="b"/>
              <a:pathLst>
                <a:path w="285762" h="123450" extrusionOk="0">
                  <a:moveTo>
                    <a:pt x="285762" y="0"/>
                  </a:moveTo>
                  <a:lnTo>
                    <a:pt x="167" y="214"/>
                  </a:lnTo>
                  <a:lnTo>
                    <a:pt x="0" y="92599"/>
                  </a:lnTo>
                  <a:lnTo>
                    <a:pt x="286" y="92730"/>
                  </a:lnTo>
                  <a:lnTo>
                    <a:pt x="3536" y="94206"/>
                  </a:lnTo>
                  <a:lnTo>
                    <a:pt x="8073" y="96135"/>
                  </a:lnTo>
                  <a:lnTo>
                    <a:pt x="11954" y="97707"/>
                  </a:lnTo>
                  <a:lnTo>
                    <a:pt x="16515" y="99469"/>
                  </a:lnTo>
                  <a:lnTo>
                    <a:pt x="21754" y="101386"/>
                  </a:lnTo>
                  <a:lnTo>
                    <a:pt x="27624" y="103422"/>
                  </a:lnTo>
                  <a:lnTo>
                    <a:pt x="34113" y="105541"/>
                  </a:lnTo>
                  <a:lnTo>
                    <a:pt x="41197" y="107708"/>
                  </a:lnTo>
                  <a:lnTo>
                    <a:pt x="48841" y="109887"/>
                  </a:lnTo>
                  <a:lnTo>
                    <a:pt x="57021" y="112030"/>
                  </a:lnTo>
                  <a:lnTo>
                    <a:pt x="65701" y="114090"/>
                  </a:lnTo>
                  <a:lnTo>
                    <a:pt x="72560" y="115567"/>
                  </a:lnTo>
                  <a:lnTo>
                    <a:pt x="77251" y="116507"/>
                  </a:lnTo>
                  <a:lnTo>
                    <a:pt x="82073" y="117412"/>
                  </a:lnTo>
                  <a:lnTo>
                    <a:pt x="86991" y="118282"/>
                  </a:lnTo>
                  <a:lnTo>
                    <a:pt x="92015" y="119091"/>
                  </a:lnTo>
                  <a:lnTo>
                    <a:pt x="97147" y="119853"/>
                  </a:lnTo>
                  <a:lnTo>
                    <a:pt x="102374" y="120544"/>
                  </a:lnTo>
                  <a:lnTo>
                    <a:pt x="107708" y="121187"/>
                  </a:lnTo>
                  <a:lnTo>
                    <a:pt x="113126" y="121746"/>
                  </a:lnTo>
                  <a:lnTo>
                    <a:pt x="118627" y="122246"/>
                  </a:lnTo>
                  <a:lnTo>
                    <a:pt x="124223" y="122663"/>
                  </a:lnTo>
                  <a:lnTo>
                    <a:pt x="129903" y="122997"/>
                  </a:lnTo>
                  <a:lnTo>
                    <a:pt x="135654" y="123235"/>
                  </a:lnTo>
                  <a:lnTo>
                    <a:pt x="141488" y="123389"/>
                  </a:lnTo>
                  <a:lnTo>
                    <a:pt x="147382" y="123449"/>
                  </a:lnTo>
                  <a:lnTo>
                    <a:pt x="153359" y="123401"/>
                  </a:lnTo>
                  <a:lnTo>
                    <a:pt x="159396" y="123259"/>
                  </a:lnTo>
                  <a:lnTo>
                    <a:pt x="165492" y="122997"/>
                  </a:lnTo>
                  <a:lnTo>
                    <a:pt x="171660" y="122616"/>
                  </a:lnTo>
                  <a:lnTo>
                    <a:pt x="177875" y="122115"/>
                  </a:lnTo>
                  <a:lnTo>
                    <a:pt x="184150" y="121484"/>
                  </a:lnTo>
                  <a:lnTo>
                    <a:pt x="190460" y="120722"/>
                  </a:lnTo>
                  <a:lnTo>
                    <a:pt x="196830" y="119841"/>
                  </a:lnTo>
                  <a:lnTo>
                    <a:pt x="203236" y="118805"/>
                  </a:lnTo>
                  <a:lnTo>
                    <a:pt x="209678" y="117627"/>
                  </a:lnTo>
                  <a:lnTo>
                    <a:pt x="216167" y="116293"/>
                  </a:lnTo>
                  <a:lnTo>
                    <a:pt x="222680" y="114817"/>
                  </a:lnTo>
                  <a:lnTo>
                    <a:pt x="229229" y="113174"/>
                  </a:lnTo>
                  <a:lnTo>
                    <a:pt x="235801" y="111364"/>
                  </a:lnTo>
                  <a:lnTo>
                    <a:pt x="242398" y="109387"/>
                  </a:lnTo>
                  <a:lnTo>
                    <a:pt x="249006" y="107244"/>
                  </a:lnTo>
                  <a:lnTo>
                    <a:pt x="255638" y="104910"/>
                  </a:lnTo>
                  <a:lnTo>
                    <a:pt x="262282" y="102398"/>
                  </a:lnTo>
                  <a:lnTo>
                    <a:pt x="268938" y="99707"/>
                  </a:lnTo>
                  <a:lnTo>
                    <a:pt x="275594" y="96814"/>
                  </a:lnTo>
                  <a:lnTo>
                    <a:pt x="282261" y="93718"/>
                  </a:lnTo>
                  <a:lnTo>
                    <a:pt x="285595" y="92087"/>
                  </a:lnTo>
                  <a:lnTo>
                    <a:pt x="285762"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1975" y="848375"/>
              <a:ext cx="7136350" cy="2835000"/>
            </a:xfrm>
            <a:custGeom>
              <a:avLst/>
              <a:gdLst/>
              <a:ahLst/>
              <a:cxnLst/>
              <a:rect l="l" t="t" r="r" b="b"/>
              <a:pathLst>
                <a:path w="285454" h="113400" extrusionOk="0">
                  <a:moveTo>
                    <a:pt x="285429" y="0"/>
                  </a:moveTo>
                  <a:lnTo>
                    <a:pt x="48" y="214"/>
                  </a:lnTo>
                  <a:lnTo>
                    <a:pt x="1" y="90586"/>
                  </a:lnTo>
                  <a:lnTo>
                    <a:pt x="1120" y="90991"/>
                  </a:lnTo>
                  <a:lnTo>
                    <a:pt x="9788" y="93754"/>
                  </a:lnTo>
                  <a:lnTo>
                    <a:pt x="16432" y="95671"/>
                  </a:lnTo>
                  <a:lnTo>
                    <a:pt x="21635" y="97099"/>
                  </a:lnTo>
                  <a:lnTo>
                    <a:pt x="27482" y="98612"/>
                  </a:lnTo>
                  <a:lnTo>
                    <a:pt x="33947" y="100183"/>
                  </a:lnTo>
                  <a:lnTo>
                    <a:pt x="40996" y="101791"/>
                  </a:lnTo>
                  <a:lnTo>
                    <a:pt x="48604" y="103398"/>
                  </a:lnTo>
                  <a:lnTo>
                    <a:pt x="56748" y="104982"/>
                  </a:lnTo>
                  <a:lnTo>
                    <a:pt x="65405" y="106506"/>
                  </a:lnTo>
                  <a:lnTo>
                    <a:pt x="74549" y="107958"/>
                  </a:lnTo>
                  <a:lnTo>
                    <a:pt x="84146" y="109292"/>
                  </a:lnTo>
                  <a:lnTo>
                    <a:pt x="94171" y="110494"/>
                  </a:lnTo>
                  <a:lnTo>
                    <a:pt x="101982" y="111280"/>
                  </a:lnTo>
                  <a:lnTo>
                    <a:pt x="107292" y="111745"/>
                  </a:lnTo>
                  <a:lnTo>
                    <a:pt x="112698" y="112161"/>
                  </a:lnTo>
                  <a:lnTo>
                    <a:pt x="118199" y="112531"/>
                  </a:lnTo>
                  <a:lnTo>
                    <a:pt x="123783" y="112828"/>
                  </a:lnTo>
                  <a:lnTo>
                    <a:pt x="129451" y="113078"/>
                  </a:lnTo>
                  <a:lnTo>
                    <a:pt x="135202" y="113257"/>
                  </a:lnTo>
                  <a:lnTo>
                    <a:pt x="141024" y="113364"/>
                  </a:lnTo>
                  <a:lnTo>
                    <a:pt x="146930" y="113400"/>
                  </a:lnTo>
                  <a:lnTo>
                    <a:pt x="152895" y="113364"/>
                  </a:lnTo>
                  <a:lnTo>
                    <a:pt x="158932" y="113245"/>
                  </a:lnTo>
                  <a:lnTo>
                    <a:pt x="165028" y="113054"/>
                  </a:lnTo>
                  <a:lnTo>
                    <a:pt x="171196" y="112769"/>
                  </a:lnTo>
                  <a:lnTo>
                    <a:pt x="177411" y="112388"/>
                  </a:lnTo>
                  <a:lnTo>
                    <a:pt x="183686" y="111923"/>
                  </a:lnTo>
                  <a:lnTo>
                    <a:pt x="190009" y="111352"/>
                  </a:lnTo>
                  <a:lnTo>
                    <a:pt x="196391" y="110685"/>
                  </a:lnTo>
                  <a:lnTo>
                    <a:pt x="202808" y="109911"/>
                  </a:lnTo>
                  <a:lnTo>
                    <a:pt x="209262" y="109030"/>
                  </a:lnTo>
                  <a:lnTo>
                    <a:pt x="215763" y="108042"/>
                  </a:lnTo>
                  <a:lnTo>
                    <a:pt x="222288" y="106934"/>
                  </a:lnTo>
                  <a:lnTo>
                    <a:pt x="228848" y="105720"/>
                  </a:lnTo>
                  <a:lnTo>
                    <a:pt x="235445" y="104374"/>
                  </a:lnTo>
                  <a:lnTo>
                    <a:pt x="242065" y="102898"/>
                  </a:lnTo>
                  <a:lnTo>
                    <a:pt x="248697" y="101302"/>
                  </a:lnTo>
                  <a:lnTo>
                    <a:pt x="255353" y="99564"/>
                  </a:lnTo>
                  <a:lnTo>
                    <a:pt x="262021" y="97695"/>
                  </a:lnTo>
                  <a:lnTo>
                    <a:pt x="268712" y="95683"/>
                  </a:lnTo>
                  <a:lnTo>
                    <a:pt x="275404" y="93527"/>
                  </a:lnTo>
                  <a:lnTo>
                    <a:pt x="282095" y="91229"/>
                  </a:lnTo>
                  <a:lnTo>
                    <a:pt x="285453" y="90015"/>
                  </a:lnTo>
                  <a:lnTo>
                    <a:pt x="285429" y="0"/>
                  </a:lnTo>
                  <a:close/>
                </a:path>
              </a:pathLst>
            </a:custGeom>
            <a:solidFill>
              <a:srgbClr val="7F3F98">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oogle Shape;45;p5"/>
          <p:cNvPicPr preferRelativeResize="0"/>
          <p:nvPr/>
        </p:nvPicPr>
        <p:blipFill>
          <a:blip r:embed="rId2">
            <a:alphaModFix/>
          </a:blip>
          <a:stretch>
            <a:fillRect/>
          </a:stretch>
        </p:blipFill>
        <p:spPr>
          <a:xfrm>
            <a:off x="3439908" y="878412"/>
            <a:ext cx="2264183" cy="530700"/>
          </a:xfrm>
          <a:prstGeom prst="rect">
            <a:avLst/>
          </a:prstGeom>
          <a:noFill/>
          <a:ln>
            <a:noFill/>
          </a:ln>
        </p:spPr>
      </p:pic>
      <p:sp>
        <p:nvSpPr>
          <p:cNvPr id="46" name="Google Shape;46;p5"/>
          <p:cNvSpPr txBox="1">
            <a:spLocks noGrp="1"/>
          </p:cNvSpPr>
          <p:nvPr>
            <p:ph type="ctrTitle"/>
          </p:nvPr>
        </p:nvSpPr>
        <p:spPr>
          <a:xfrm>
            <a:off x="545550" y="1912550"/>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
        <p:nvSpPr>
          <p:cNvPr id="47" name="Google Shape;47;p5"/>
          <p:cNvSpPr txBox="1">
            <a:spLocks noGrp="1"/>
          </p:cNvSpPr>
          <p:nvPr>
            <p:ph type="subTitle" idx="1"/>
          </p:nvPr>
        </p:nvSpPr>
        <p:spPr>
          <a:xfrm>
            <a:off x="316488" y="44423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with three boxes">
  <p:cSld name="BIG_NUMBER_1">
    <p:spTree>
      <p:nvGrpSpPr>
        <p:cNvPr id="1" name="Shape 356"/>
        <p:cNvGrpSpPr/>
        <p:nvPr/>
      </p:nvGrpSpPr>
      <p:grpSpPr>
        <a:xfrm>
          <a:off x="0" y="0"/>
          <a:ext cx="0" cy="0"/>
          <a:chOff x="0" y="0"/>
          <a:chExt cx="0" cy="0"/>
        </a:xfrm>
      </p:grpSpPr>
      <p:pic>
        <p:nvPicPr>
          <p:cNvPr id="357" name="Google Shape;357;p4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58" name="Google Shape;358;p4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2" name="Google Shape;362;p41"/>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63" name="Google Shape;363;p41"/>
          <p:cNvSpPr txBox="1">
            <a:spLocks noGrp="1"/>
          </p:cNvSpPr>
          <p:nvPr>
            <p:ph type="subTitle" idx="3"/>
          </p:nvPr>
        </p:nvSpPr>
        <p:spPr>
          <a:xfrm>
            <a:off x="54857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4" name="Google Shape;364;p41"/>
          <p:cNvSpPr txBox="1">
            <a:spLocks noGrp="1"/>
          </p:cNvSpPr>
          <p:nvPr>
            <p:ph type="subTitle" idx="4"/>
          </p:nvPr>
        </p:nvSpPr>
        <p:spPr>
          <a:xfrm>
            <a:off x="3481500"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5" name="Google Shape;365;p41"/>
          <p:cNvSpPr txBox="1">
            <a:spLocks noGrp="1"/>
          </p:cNvSpPr>
          <p:nvPr>
            <p:ph type="subTitle" idx="5"/>
          </p:nvPr>
        </p:nvSpPr>
        <p:spPr>
          <a:xfrm>
            <a:off x="6429525" y="1672225"/>
            <a:ext cx="21810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66" name="Google Shape;366;p41"/>
          <p:cNvSpPr txBox="1">
            <a:spLocks noGrp="1"/>
          </p:cNvSpPr>
          <p:nvPr>
            <p:ph type="title"/>
          </p:nvPr>
        </p:nvSpPr>
        <p:spPr>
          <a:xfrm>
            <a:off x="457200" y="142850"/>
            <a:ext cx="8362500" cy="1146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pic>
        <p:nvPicPr>
          <p:cNvPr id="367" name="Google Shape;367;p41"/>
          <p:cNvPicPr preferRelativeResize="0"/>
          <p:nvPr/>
        </p:nvPicPr>
        <p:blipFill>
          <a:blip r:embed="rId3">
            <a:alphaModFix/>
          </a:blip>
          <a:stretch>
            <a:fillRect/>
          </a:stretch>
        </p:blipFill>
        <p:spPr>
          <a:xfrm>
            <a:off x="88925" y="4883875"/>
            <a:ext cx="800401" cy="187000"/>
          </a:xfrm>
          <a:prstGeom prst="rect">
            <a:avLst/>
          </a:prstGeom>
          <a:noFill/>
          <a:ln>
            <a:noFill/>
          </a:ln>
        </p:spPr>
      </p:pic>
      <p:sp>
        <p:nvSpPr>
          <p:cNvPr id="368" name="Google Shape;368;p41"/>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with three boxes - blue background">
  <p:cSld name="BIG_NUMBER_1_3">
    <p:spTree>
      <p:nvGrpSpPr>
        <p:cNvPr id="1" name="Shape 369"/>
        <p:cNvGrpSpPr/>
        <p:nvPr/>
      </p:nvGrpSpPr>
      <p:grpSpPr>
        <a:xfrm>
          <a:off x="0" y="0"/>
          <a:ext cx="0" cy="0"/>
          <a:chOff x="0" y="0"/>
          <a:chExt cx="0" cy="0"/>
        </a:xfrm>
      </p:grpSpPr>
      <p:pic>
        <p:nvPicPr>
          <p:cNvPr id="370" name="Google Shape;370;p42"/>
          <p:cNvPicPr preferRelativeResize="0"/>
          <p:nvPr/>
        </p:nvPicPr>
        <p:blipFill>
          <a:blip r:embed="rId2">
            <a:alphaModFix amt="38000"/>
          </a:blip>
          <a:stretch>
            <a:fillRect/>
          </a:stretch>
        </p:blipFill>
        <p:spPr>
          <a:xfrm>
            <a:off x="-39875" y="0"/>
            <a:ext cx="9144000" cy="5143500"/>
          </a:xfrm>
          <a:prstGeom prst="rect">
            <a:avLst/>
          </a:prstGeom>
          <a:noFill/>
          <a:ln>
            <a:noFill/>
          </a:ln>
        </p:spPr>
      </p:pic>
      <p:sp>
        <p:nvSpPr>
          <p:cNvPr id="371" name="Google Shape;371;p42"/>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6190167"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body" idx="1"/>
          </p:nvPr>
        </p:nvSpPr>
        <p:spPr>
          <a:xfrm>
            <a:off x="504825" y="2247900"/>
            <a:ext cx="2238300" cy="215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375" name="Google Shape;375;p42"/>
          <p:cNvSpPr txBox="1">
            <a:spLocks noGrp="1"/>
          </p:cNvSpPr>
          <p:nvPr>
            <p:ph type="body" idx="2"/>
          </p:nvPr>
        </p:nvSpPr>
        <p:spPr>
          <a:xfrm>
            <a:off x="3452850" y="22479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76" name="Google Shape;376;p42"/>
          <p:cNvSpPr txBox="1">
            <a:spLocks noGrp="1"/>
          </p:cNvSpPr>
          <p:nvPr>
            <p:ph type="subTitle" idx="3"/>
          </p:nvPr>
        </p:nvSpPr>
        <p:spPr>
          <a:xfrm>
            <a:off x="491275" y="1672225"/>
            <a:ext cx="2238300" cy="438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77" name="Google Shape;377;p42"/>
          <p:cNvSpPr txBox="1">
            <a:spLocks noGrp="1"/>
          </p:cNvSpPr>
          <p:nvPr>
            <p:ph type="title"/>
          </p:nvPr>
        </p:nvSpPr>
        <p:spPr>
          <a:xfrm>
            <a:off x="457200" y="142850"/>
            <a:ext cx="8362500" cy="1040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78" name="Google Shape;378;p42"/>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79" name="Google Shape;379;p42"/>
          <p:cNvSpPr txBox="1">
            <a:spLocks noGrp="1"/>
          </p:cNvSpPr>
          <p:nvPr>
            <p:ph type="subTitle" idx="4"/>
          </p:nvPr>
        </p:nvSpPr>
        <p:spPr>
          <a:xfrm>
            <a:off x="3460400"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0" name="Google Shape;380;p42"/>
          <p:cNvSpPr txBox="1">
            <a:spLocks noGrp="1"/>
          </p:cNvSpPr>
          <p:nvPr>
            <p:ph type="subTitle" idx="5"/>
          </p:nvPr>
        </p:nvSpPr>
        <p:spPr>
          <a:xfrm>
            <a:off x="6385775" y="1672225"/>
            <a:ext cx="2238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1" name="Google Shape;381;p42"/>
          <p:cNvSpPr txBox="1">
            <a:spLocks noGrp="1"/>
          </p:cNvSpPr>
          <p:nvPr>
            <p:ph type="body" idx="6"/>
          </p:nvPr>
        </p:nvSpPr>
        <p:spPr>
          <a:xfrm>
            <a:off x="6553275" y="2400300"/>
            <a:ext cx="2238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pic>
        <p:nvPicPr>
          <p:cNvPr id="382" name="Google Shape;382;p42"/>
          <p:cNvPicPr preferRelativeResize="0"/>
          <p:nvPr/>
        </p:nvPicPr>
        <p:blipFill>
          <a:blip r:embed="rId3">
            <a:alphaModFix/>
          </a:blip>
          <a:stretch>
            <a:fillRect/>
          </a:stretch>
        </p:blipFill>
        <p:spPr>
          <a:xfrm>
            <a:off x="88950" y="4869233"/>
            <a:ext cx="800401" cy="1876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with two boxes - blue background 1">
  <p:cSld name="BIG_NUMBER_1_3_1">
    <p:bg>
      <p:bgPr>
        <a:solidFill>
          <a:schemeClr val="dk2"/>
        </a:solidFill>
        <a:effectLst/>
      </p:bgPr>
    </p:bg>
    <p:spTree>
      <p:nvGrpSpPr>
        <p:cNvPr id="1" name="Shape 383"/>
        <p:cNvGrpSpPr/>
        <p:nvPr/>
      </p:nvGrpSpPr>
      <p:grpSpPr>
        <a:xfrm>
          <a:off x="0" y="0"/>
          <a:ext cx="0" cy="0"/>
          <a:chOff x="0" y="0"/>
          <a:chExt cx="0" cy="0"/>
        </a:xfrm>
      </p:grpSpPr>
      <p:pic>
        <p:nvPicPr>
          <p:cNvPr id="384" name="Google Shape;384;p43"/>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385" name="Google Shape;385;p4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
        <p:nvSpPr>
          <p:cNvPr id="388" name="Google Shape;388;p4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89" name="Google Shape;389;p43"/>
          <p:cNvSpPr txBox="1">
            <a:spLocks noGrp="1"/>
          </p:cNvSpPr>
          <p:nvPr>
            <p:ph type="subTitle" idx="3"/>
          </p:nvPr>
        </p:nvSpPr>
        <p:spPr>
          <a:xfrm>
            <a:off x="5056900" y="1559600"/>
            <a:ext cx="3491700" cy="4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CA2D0"/>
                </a:solidFill>
                <a:latin typeface="Roboto Slab Regular"/>
                <a:ea typeface="Roboto Slab Regular"/>
                <a:cs typeface="Roboto Slab Regular"/>
                <a:sym typeface="Roboto Slab Regular"/>
              </a:defRPr>
            </a:lvl1pPr>
            <a:lvl2pPr lvl="1" rtl="0">
              <a:spcBef>
                <a:spcPts val="1600"/>
              </a:spcBef>
              <a:spcAft>
                <a:spcPts val="0"/>
              </a:spcAft>
              <a:buNone/>
              <a:defRPr>
                <a:solidFill>
                  <a:srgbClr val="0CA2D0"/>
                </a:solidFill>
                <a:latin typeface="Roboto Slab Regular"/>
                <a:ea typeface="Roboto Slab Regular"/>
                <a:cs typeface="Roboto Slab Regular"/>
                <a:sym typeface="Roboto Slab Regular"/>
              </a:defRPr>
            </a:lvl2pPr>
            <a:lvl3pPr lvl="2" rtl="0">
              <a:spcBef>
                <a:spcPts val="1600"/>
              </a:spcBef>
              <a:spcAft>
                <a:spcPts val="0"/>
              </a:spcAft>
              <a:buNone/>
              <a:defRPr>
                <a:solidFill>
                  <a:srgbClr val="0CA2D0"/>
                </a:solidFill>
                <a:latin typeface="Roboto Slab Regular"/>
                <a:ea typeface="Roboto Slab Regular"/>
                <a:cs typeface="Roboto Slab Regular"/>
                <a:sym typeface="Roboto Slab Regular"/>
              </a:defRPr>
            </a:lvl3pPr>
            <a:lvl4pPr lvl="3" rtl="0">
              <a:spcBef>
                <a:spcPts val="1600"/>
              </a:spcBef>
              <a:spcAft>
                <a:spcPts val="0"/>
              </a:spcAft>
              <a:buNone/>
              <a:defRPr>
                <a:solidFill>
                  <a:srgbClr val="0CA2D0"/>
                </a:solidFill>
                <a:latin typeface="Roboto Slab Regular"/>
                <a:ea typeface="Roboto Slab Regular"/>
                <a:cs typeface="Roboto Slab Regular"/>
                <a:sym typeface="Roboto Slab Regular"/>
              </a:defRPr>
            </a:lvl4pPr>
            <a:lvl5pPr lvl="4" rtl="0">
              <a:spcBef>
                <a:spcPts val="1600"/>
              </a:spcBef>
              <a:spcAft>
                <a:spcPts val="0"/>
              </a:spcAft>
              <a:buNone/>
              <a:defRPr>
                <a:solidFill>
                  <a:srgbClr val="0CA2D0"/>
                </a:solidFill>
                <a:latin typeface="Roboto Slab Regular"/>
                <a:ea typeface="Roboto Slab Regular"/>
                <a:cs typeface="Roboto Slab Regular"/>
                <a:sym typeface="Roboto Slab Regular"/>
              </a:defRPr>
            </a:lvl5pPr>
            <a:lvl6pPr lvl="5" rtl="0">
              <a:spcBef>
                <a:spcPts val="1600"/>
              </a:spcBef>
              <a:spcAft>
                <a:spcPts val="0"/>
              </a:spcAft>
              <a:buNone/>
              <a:defRPr>
                <a:solidFill>
                  <a:srgbClr val="0CA2D0"/>
                </a:solidFill>
                <a:latin typeface="Roboto Slab Regular"/>
                <a:ea typeface="Roboto Slab Regular"/>
                <a:cs typeface="Roboto Slab Regular"/>
                <a:sym typeface="Roboto Slab Regular"/>
              </a:defRPr>
            </a:lvl6pPr>
            <a:lvl7pPr lvl="6" rtl="0">
              <a:spcBef>
                <a:spcPts val="1600"/>
              </a:spcBef>
              <a:spcAft>
                <a:spcPts val="0"/>
              </a:spcAft>
              <a:buNone/>
              <a:defRPr>
                <a:solidFill>
                  <a:srgbClr val="0CA2D0"/>
                </a:solidFill>
                <a:latin typeface="Roboto Slab Regular"/>
                <a:ea typeface="Roboto Slab Regular"/>
                <a:cs typeface="Roboto Slab Regular"/>
                <a:sym typeface="Roboto Slab Regular"/>
              </a:defRPr>
            </a:lvl7pPr>
            <a:lvl8pPr lvl="7" rtl="0">
              <a:spcBef>
                <a:spcPts val="1600"/>
              </a:spcBef>
              <a:spcAft>
                <a:spcPts val="0"/>
              </a:spcAft>
              <a:buNone/>
              <a:defRPr>
                <a:solidFill>
                  <a:srgbClr val="0CA2D0"/>
                </a:solidFill>
                <a:latin typeface="Roboto Slab Regular"/>
                <a:ea typeface="Roboto Slab Regular"/>
                <a:cs typeface="Roboto Slab Regular"/>
                <a:sym typeface="Roboto Slab Regular"/>
              </a:defRPr>
            </a:lvl8pPr>
            <a:lvl9pPr lvl="8" rtl="0">
              <a:spcBef>
                <a:spcPts val="1600"/>
              </a:spcBef>
              <a:spcAft>
                <a:spcPts val="1600"/>
              </a:spcAft>
              <a:buNone/>
              <a:defRPr>
                <a:solidFill>
                  <a:srgbClr val="0CA2D0"/>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390" name="Google Shape;390;p43"/>
          <p:cNvSpPr txBox="1">
            <a:spLocks noGrp="1"/>
          </p:cNvSpPr>
          <p:nvPr>
            <p:ph type="title"/>
          </p:nvPr>
        </p:nvSpPr>
        <p:spPr>
          <a:xfrm>
            <a:off x="457200" y="142850"/>
            <a:ext cx="8362500" cy="111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title style</a:t>
            </a:r>
            <a:endParaRPr/>
          </a:p>
        </p:txBody>
      </p:sp>
      <p:pic>
        <p:nvPicPr>
          <p:cNvPr id="391" name="Google Shape;391;p43"/>
          <p:cNvPicPr preferRelativeResize="0"/>
          <p:nvPr/>
        </p:nvPicPr>
        <p:blipFill>
          <a:blip r:embed="rId3">
            <a:alphaModFix/>
          </a:blip>
          <a:stretch>
            <a:fillRect/>
          </a:stretch>
        </p:blipFill>
        <p:spPr>
          <a:xfrm>
            <a:off x="88950" y="4869233"/>
            <a:ext cx="800401" cy="187616"/>
          </a:xfrm>
          <a:prstGeom prst="rect">
            <a:avLst/>
          </a:prstGeom>
          <a:noFill/>
          <a:ln>
            <a:noFill/>
          </a:ln>
        </p:spPr>
      </p:pic>
      <p:sp>
        <p:nvSpPr>
          <p:cNvPr id="392" name="Google Shape;392;p43"/>
          <p:cNvSpPr txBox="1">
            <a:spLocks noGrp="1"/>
          </p:cNvSpPr>
          <p:nvPr>
            <p:ph type="body" idx="4"/>
          </p:nvPr>
        </p:nvSpPr>
        <p:spPr>
          <a:xfrm>
            <a:off x="5209300" y="2287675"/>
            <a:ext cx="3491700" cy="215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pPr lvl="0"/>
            <a:r>
              <a:rPr lang="en-US"/>
              <a:t>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with logo" type="blank">
  <p:cSld name="Blank">
    <p:spTree>
      <p:nvGrpSpPr>
        <p:cNvPr id="1" name="Shape 393"/>
        <p:cNvGrpSpPr/>
        <p:nvPr/>
      </p:nvGrpSpPr>
      <p:grpSpPr>
        <a:xfrm>
          <a:off x="0" y="0"/>
          <a:ext cx="0" cy="0"/>
          <a:chOff x="0" y="0"/>
          <a:chExt cx="0" cy="0"/>
        </a:xfrm>
      </p:grpSpPr>
      <p:pic>
        <p:nvPicPr>
          <p:cNvPr id="394" name="Google Shape;394;p44"/>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attern - with logo">
  <p:cSld name="BLANK_1">
    <p:spTree>
      <p:nvGrpSpPr>
        <p:cNvPr id="1" name="Shape 395"/>
        <p:cNvGrpSpPr/>
        <p:nvPr/>
      </p:nvGrpSpPr>
      <p:grpSpPr>
        <a:xfrm>
          <a:off x="0" y="0"/>
          <a:ext cx="0" cy="0"/>
          <a:chOff x="0" y="0"/>
          <a:chExt cx="0" cy="0"/>
        </a:xfrm>
      </p:grpSpPr>
      <p:sp>
        <p:nvSpPr>
          <p:cNvPr id="396" name="Google Shape;396;p45"/>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97" name="Google Shape;397;p45"/>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5"/>
          <p:cNvPicPr preferRelativeResize="0"/>
          <p:nvPr/>
        </p:nvPicPr>
        <p:blipFill>
          <a:blip r:embed="rId2">
            <a:alphaModFix amt="15000"/>
          </a:blip>
          <a:stretch>
            <a:fillRect/>
          </a:stretch>
        </p:blipFill>
        <p:spPr>
          <a:xfrm>
            <a:off x="0" y="-8600"/>
            <a:ext cx="9144000" cy="5143500"/>
          </a:xfrm>
          <a:prstGeom prst="rect">
            <a:avLst/>
          </a:prstGeom>
          <a:noFill/>
          <a:ln>
            <a:noFill/>
          </a:ln>
        </p:spPr>
      </p:pic>
      <p:pic>
        <p:nvPicPr>
          <p:cNvPr id="399" name="Google Shape;399;p45"/>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
  <p:cSld name="BLANK_1_1">
    <p:spTree>
      <p:nvGrpSpPr>
        <p:cNvPr id="1" name="Shape 400"/>
        <p:cNvGrpSpPr/>
        <p:nvPr/>
      </p:nvGrpSpPr>
      <p:grpSpPr>
        <a:xfrm>
          <a:off x="0" y="0"/>
          <a:ext cx="0" cy="0"/>
          <a:chOff x="0" y="0"/>
          <a:chExt cx="0" cy="0"/>
        </a:xfrm>
      </p:grpSpPr>
      <p:sp>
        <p:nvSpPr>
          <p:cNvPr id="401" name="Google Shape;401;p46"/>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46"/>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6"/>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attern - no logo">
  <p:cSld name="BLANK_1_1_2">
    <p:spTree>
      <p:nvGrpSpPr>
        <p:cNvPr id="1" name="Shape 404"/>
        <p:cNvGrpSpPr/>
        <p:nvPr/>
      </p:nvGrpSpPr>
      <p:grpSpPr>
        <a:xfrm>
          <a:off x="0" y="0"/>
          <a:ext cx="0" cy="0"/>
          <a:chOff x="0" y="0"/>
          <a:chExt cx="0" cy="0"/>
        </a:xfrm>
      </p:grpSpPr>
      <p:sp>
        <p:nvSpPr>
          <p:cNvPr id="405" name="Google Shape;405;p47"/>
          <p:cNvSpPr txBox="1">
            <a:spLocks noGrp="1"/>
          </p:cNvSpPr>
          <p:nvPr>
            <p:ph type="sldNum" idx="12"/>
          </p:nvPr>
        </p:nvSpPr>
        <p:spPr>
          <a:xfrm>
            <a:off x="8548658" y="475296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06" name="Google Shape;406;p47"/>
          <p:cNvSpPr/>
          <p:nvPr/>
        </p:nvSpPr>
        <p:spPr>
          <a:xfrm>
            <a:off x="0" y="-15525"/>
            <a:ext cx="9144000" cy="516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0" y="-8600"/>
            <a:ext cx="9144000" cy="5143500"/>
          </a:xfrm>
          <a:prstGeom prst="rect">
            <a:avLst/>
          </a:pr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7"/>
          <p:cNvPicPr preferRelativeResize="0"/>
          <p:nvPr/>
        </p:nvPicPr>
        <p:blipFill>
          <a:blip r:embed="rId2">
            <a:alphaModFix amt="20000"/>
          </a:blip>
          <a:stretch>
            <a:fillRect/>
          </a:stretch>
        </p:blipFill>
        <p:spPr>
          <a:xfrm>
            <a:off x="0" y="-8600"/>
            <a:ext cx="9144000" cy="5143500"/>
          </a:xfrm>
          <a:prstGeom prst="rect">
            <a:avLst/>
          </a:prstGeom>
          <a:noFill/>
          <a:ln>
            <a:noFill/>
          </a:ln>
        </p:spPr>
      </p:pic>
      <p:pic>
        <p:nvPicPr>
          <p:cNvPr id="409" name="Google Shape;409;p47"/>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urple leaf Shape with pattern">
  <p:cSld name="CUSTOM_3">
    <p:spTree>
      <p:nvGrpSpPr>
        <p:cNvPr id="1" name="Shape 410"/>
        <p:cNvGrpSpPr/>
        <p:nvPr/>
      </p:nvGrpSpPr>
      <p:grpSpPr>
        <a:xfrm>
          <a:off x="0" y="0"/>
          <a:ext cx="0" cy="0"/>
          <a:chOff x="0" y="0"/>
          <a:chExt cx="0" cy="0"/>
        </a:xfrm>
      </p:grpSpPr>
      <p:grpSp>
        <p:nvGrpSpPr>
          <p:cNvPr id="411" name="Google Shape;411;p48"/>
          <p:cNvGrpSpPr/>
          <p:nvPr/>
        </p:nvGrpSpPr>
        <p:grpSpPr>
          <a:xfrm rot="10800000">
            <a:off x="-248405" y="-1112105"/>
            <a:ext cx="11608393" cy="5308585"/>
            <a:chOff x="579687" y="1113575"/>
            <a:chExt cx="6047613" cy="3259200"/>
          </a:xfrm>
        </p:grpSpPr>
        <p:sp>
          <p:nvSpPr>
            <p:cNvPr id="412" name="Google Shape;412;p48"/>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7F3F98"/>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48"/>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15" name="Google Shape;415;p48"/>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leaf Shape with pattern 1">
  <p:cSld name="CUSTOM_3_1">
    <p:spTree>
      <p:nvGrpSpPr>
        <p:cNvPr id="1" name="Shape 416"/>
        <p:cNvGrpSpPr/>
        <p:nvPr/>
      </p:nvGrpSpPr>
      <p:grpSpPr>
        <a:xfrm>
          <a:off x="0" y="0"/>
          <a:ext cx="0" cy="0"/>
          <a:chOff x="0" y="0"/>
          <a:chExt cx="0" cy="0"/>
        </a:xfrm>
      </p:grpSpPr>
      <p:grpSp>
        <p:nvGrpSpPr>
          <p:cNvPr id="417" name="Google Shape;417;p49"/>
          <p:cNvGrpSpPr/>
          <p:nvPr/>
        </p:nvGrpSpPr>
        <p:grpSpPr>
          <a:xfrm rot="10800000">
            <a:off x="-248405" y="-1112105"/>
            <a:ext cx="11608393" cy="5308585"/>
            <a:chOff x="579687" y="1113575"/>
            <a:chExt cx="6047613" cy="3259200"/>
          </a:xfrm>
        </p:grpSpPr>
        <p:sp>
          <p:nvSpPr>
            <p:cNvPr id="418" name="Google Shape;418;p49"/>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rgbClr val="0CA2D0"/>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0" name="Google Shape;420;p49"/>
          <p:cNvPicPr preferRelativeResize="0"/>
          <p:nvPr/>
        </p:nvPicPr>
        <p:blipFill>
          <a:blip r:embed="rId2">
            <a:alphaModFix amt="25000"/>
          </a:blip>
          <a:stretch>
            <a:fillRect/>
          </a:stretch>
        </p:blipFill>
        <p:spPr>
          <a:xfrm>
            <a:off x="0" y="-25"/>
            <a:ext cx="9144000" cy="5143500"/>
          </a:xfrm>
          <a:prstGeom prst="rect">
            <a:avLst/>
          </a:prstGeom>
          <a:noFill/>
          <a:ln>
            <a:noFill/>
          </a:ln>
        </p:spPr>
      </p:pic>
      <p:pic>
        <p:nvPicPr>
          <p:cNvPr id="421" name="Google Shape;421;p49"/>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1">
  <p:cSld name="BLANK_1_1_1_3">
    <p:spTree>
      <p:nvGrpSpPr>
        <p:cNvPr id="1" name="Shape 422"/>
        <p:cNvGrpSpPr/>
        <p:nvPr/>
      </p:nvGrpSpPr>
      <p:grpSpPr>
        <a:xfrm>
          <a:off x="0" y="0"/>
          <a:ext cx="0" cy="0"/>
          <a:chOff x="0" y="0"/>
          <a:chExt cx="0" cy="0"/>
        </a:xfrm>
      </p:grpSpPr>
      <p:grpSp>
        <p:nvGrpSpPr>
          <p:cNvPr id="423" name="Google Shape;423;p50"/>
          <p:cNvGrpSpPr/>
          <p:nvPr/>
        </p:nvGrpSpPr>
        <p:grpSpPr>
          <a:xfrm rot="10800000">
            <a:off x="-254780" y="-2193074"/>
            <a:ext cx="11608393" cy="5308585"/>
            <a:chOff x="579687" y="1113575"/>
            <a:chExt cx="6047613" cy="3259200"/>
          </a:xfrm>
        </p:grpSpPr>
        <p:sp>
          <p:nvSpPr>
            <p:cNvPr id="424" name="Google Shape;424;p50"/>
            <p:cNvSpPr/>
            <p:nvPr/>
          </p:nvSpPr>
          <p:spPr>
            <a:xfrm>
              <a:off x="607825" y="1178775"/>
              <a:ext cx="6019475" cy="3194000"/>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dk2"/>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a:off x="579687" y="1113575"/>
              <a:ext cx="6019775" cy="3194025"/>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solidFill>
              <a:schemeClr val="accent3"/>
            </a:solidFill>
            <a:ln w="11300" cap="flat" cmpd="sng">
              <a:solidFill>
                <a:srgbClr val="F8961D"/>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50"/>
          <p:cNvPicPr preferRelativeResize="0"/>
          <p:nvPr/>
        </p:nvPicPr>
        <p:blipFill rotWithShape="1">
          <a:blip r:embed="rId2">
            <a:alphaModFix amt="34000"/>
          </a:blip>
          <a:srcRect b="46297"/>
          <a:stretch/>
        </p:blipFill>
        <p:spPr>
          <a:xfrm>
            <a:off x="-15900" y="176656"/>
            <a:ext cx="9144000" cy="2762251"/>
          </a:xfrm>
          <a:prstGeom prst="rect">
            <a:avLst/>
          </a:prstGeom>
          <a:noFill/>
          <a:ln>
            <a:noFill/>
          </a:ln>
        </p:spPr>
      </p:pic>
      <p:sp>
        <p:nvSpPr>
          <p:cNvPr id="427" name="Google Shape;427;p50"/>
          <p:cNvSpPr txBox="1">
            <a:spLocks noGrp="1"/>
          </p:cNvSpPr>
          <p:nvPr>
            <p:ph type="title"/>
          </p:nvPr>
        </p:nvSpPr>
        <p:spPr>
          <a:xfrm>
            <a:off x="1105225" y="3471650"/>
            <a:ext cx="2751000" cy="432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800">
                <a:solidFill>
                  <a:schemeClr val="accent3"/>
                </a:solidFill>
              </a:defRPr>
            </a:lvl1pPr>
            <a:lvl2pPr lvl="1" rtl="0">
              <a:spcBef>
                <a:spcPts val="0"/>
              </a:spcBef>
              <a:spcAft>
                <a:spcPts val="0"/>
              </a:spcAft>
              <a:buNone/>
              <a:defRPr sz="2800">
                <a:solidFill>
                  <a:schemeClr val="accent3"/>
                </a:solidFill>
              </a:defRPr>
            </a:lvl2pPr>
            <a:lvl3pPr lvl="2" rtl="0">
              <a:spcBef>
                <a:spcPts val="0"/>
              </a:spcBef>
              <a:spcAft>
                <a:spcPts val="0"/>
              </a:spcAft>
              <a:buNone/>
              <a:defRPr sz="2800">
                <a:solidFill>
                  <a:schemeClr val="accent3"/>
                </a:solidFill>
              </a:defRPr>
            </a:lvl3pPr>
            <a:lvl4pPr lvl="3" rtl="0">
              <a:spcBef>
                <a:spcPts val="0"/>
              </a:spcBef>
              <a:spcAft>
                <a:spcPts val="0"/>
              </a:spcAft>
              <a:buNone/>
              <a:defRPr sz="2800">
                <a:solidFill>
                  <a:schemeClr val="accent3"/>
                </a:solidFill>
              </a:defRPr>
            </a:lvl4pPr>
            <a:lvl5pPr lvl="4" rtl="0">
              <a:spcBef>
                <a:spcPts val="0"/>
              </a:spcBef>
              <a:spcAft>
                <a:spcPts val="0"/>
              </a:spcAft>
              <a:buNone/>
              <a:defRPr sz="2800">
                <a:solidFill>
                  <a:schemeClr val="accent3"/>
                </a:solidFill>
              </a:defRPr>
            </a:lvl5pPr>
            <a:lvl6pPr lvl="5" rtl="0">
              <a:spcBef>
                <a:spcPts val="0"/>
              </a:spcBef>
              <a:spcAft>
                <a:spcPts val="0"/>
              </a:spcAft>
              <a:buNone/>
              <a:defRPr sz="2800">
                <a:solidFill>
                  <a:schemeClr val="accent3"/>
                </a:solidFill>
              </a:defRPr>
            </a:lvl6pPr>
            <a:lvl7pPr lvl="6" rtl="0">
              <a:spcBef>
                <a:spcPts val="0"/>
              </a:spcBef>
              <a:spcAft>
                <a:spcPts val="0"/>
              </a:spcAft>
              <a:buNone/>
              <a:defRPr sz="2800">
                <a:solidFill>
                  <a:schemeClr val="accent3"/>
                </a:solidFill>
              </a:defRPr>
            </a:lvl7pPr>
            <a:lvl8pPr lvl="7" rtl="0">
              <a:spcBef>
                <a:spcPts val="0"/>
              </a:spcBef>
              <a:spcAft>
                <a:spcPts val="0"/>
              </a:spcAft>
              <a:buNone/>
              <a:defRPr sz="2800">
                <a:solidFill>
                  <a:schemeClr val="accent3"/>
                </a:solidFill>
              </a:defRPr>
            </a:lvl8pPr>
            <a:lvl9pPr lvl="8" rtl="0">
              <a:spcBef>
                <a:spcPts val="0"/>
              </a:spcBef>
              <a:spcAft>
                <a:spcPts val="0"/>
              </a:spcAft>
              <a:buNone/>
              <a:defRPr sz="2800">
                <a:solidFill>
                  <a:schemeClr val="accent3"/>
                </a:solidFill>
              </a:defRPr>
            </a:lvl9pPr>
          </a:lstStyle>
          <a:p>
            <a:r>
              <a:rPr lang="en-US"/>
              <a:t>Click to edit Master title style</a:t>
            </a:r>
            <a:endParaRPr/>
          </a:p>
        </p:txBody>
      </p:sp>
      <p:sp>
        <p:nvSpPr>
          <p:cNvPr id="428" name="Google Shape;428;p50"/>
          <p:cNvSpPr txBox="1">
            <a:spLocks noGrp="1"/>
          </p:cNvSpPr>
          <p:nvPr>
            <p:ph type="subTitle" idx="1"/>
          </p:nvPr>
        </p:nvSpPr>
        <p:spPr>
          <a:xfrm>
            <a:off x="4738975" y="3471650"/>
            <a:ext cx="32841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3"/>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solidFill>
                  <a:schemeClr val="accent3"/>
                </a:solidFill>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solidFill>
                  <a:schemeClr val="accent3"/>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29" name="Google Shape;429;p50"/>
          <p:cNvSpPr txBox="1">
            <a:spLocks noGrp="1"/>
          </p:cNvSpPr>
          <p:nvPr>
            <p:ph type="subTitle" idx="2"/>
          </p:nvPr>
        </p:nvSpPr>
        <p:spPr>
          <a:xfrm>
            <a:off x="4738975" y="3803605"/>
            <a:ext cx="3284100" cy="111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i="1">
                <a:solidFill>
                  <a:srgbClr val="3B4559"/>
                </a:solidFill>
              </a:defRPr>
            </a:lvl1pPr>
            <a:lvl2pPr lvl="1" rtl="0">
              <a:lnSpc>
                <a:spcPct val="100000"/>
              </a:lnSpc>
              <a:spcBef>
                <a:spcPts val="1600"/>
              </a:spcBef>
              <a:spcAft>
                <a:spcPts val="0"/>
              </a:spcAft>
              <a:buNone/>
              <a:defRPr sz="1400" i="1">
                <a:solidFill>
                  <a:srgbClr val="3B4559"/>
                </a:solidFill>
              </a:defRPr>
            </a:lvl2pPr>
            <a:lvl3pPr lvl="2" rtl="0">
              <a:lnSpc>
                <a:spcPct val="100000"/>
              </a:lnSpc>
              <a:spcBef>
                <a:spcPts val="1600"/>
              </a:spcBef>
              <a:spcAft>
                <a:spcPts val="0"/>
              </a:spcAft>
              <a:buNone/>
              <a:defRPr sz="1400" i="1">
                <a:solidFill>
                  <a:srgbClr val="3B4559"/>
                </a:solidFill>
              </a:defRPr>
            </a:lvl3pPr>
            <a:lvl4pPr lvl="3" rtl="0">
              <a:lnSpc>
                <a:spcPct val="100000"/>
              </a:lnSpc>
              <a:spcBef>
                <a:spcPts val="1600"/>
              </a:spcBef>
              <a:spcAft>
                <a:spcPts val="0"/>
              </a:spcAft>
              <a:buNone/>
              <a:defRPr sz="1400" i="1">
                <a:solidFill>
                  <a:srgbClr val="3B4559"/>
                </a:solidFill>
              </a:defRPr>
            </a:lvl4pPr>
            <a:lvl5pPr lvl="4" rtl="0">
              <a:lnSpc>
                <a:spcPct val="100000"/>
              </a:lnSpc>
              <a:spcBef>
                <a:spcPts val="1600"/>
              </a:spcBef>
              <a:spcAft>
                <a:spcPts val="0"/>
              </a:spcAft>
              <a:buNone/>
              <a:defRPr sz="1400" i="1">
                <a:solidFill>
                  <a:srgbClr val="3B4559"/>
                </a:solidFill>
              </a:defRPr>
            </a:lvl5pPr>
            <a:lvl6pPr lvl="5" rtl="0">
              <a:lnSpc>
                <a:spcPct val="100000"/>
              </a:lnSpc>
              <a:spcBef>
                <a:spcPts val="1600"/>
              </a:spcBef>
              <a:spcAft>
                <a:spcPts val="0"/>
              </a:spcAft>
              <a:buNone/>
              <a:defRPr sz="1400" i="1">
                <a:solidFill>
                  <a:srgbClr val="3B4559"/>
                </a:solidFill>
              </a:defRPr>
            </a:lvl6pPr>
            <a:lvl7pPr lvl="6" rtl="0">
              <a:lnSpc>
                <a:spcPct val="100000"/>
              </a:lnSpc>
              <a:spcBef>
                <a:spcPts val="1600"/>
              </a:spcBef>
              <a:spcAft>
                <a:spcPts val="0"/>
              </a:spcAft>
              <a:buNone/>
              <a:defRPr sz="1400" i="1">
                <a:solidFill>
                  <a:srgbClr val="3B4559"/>
                </a:solidFill>
              </a:defRPr>
            </a:lvl7pPr>
            <a:lvl8pPr lvl="7" rtl="0">
              <a:lnSpc>
                <a:spcPct val="100000"/>
              </a:lnSpc>
              <a:spcBef>
                <a:spcPts val="1600"/>
              </a:spcBef>
              <a:spcAft>
                <a:spcPts val="0"/>
              </a:spcAft>
              <a:buNone/>
              <a:defRPr sz="1400" i="1">
                <a:solidFill>
                  <a:srgbClr val="3B4559"/>
                </a:solidFill>
              </a:defRPr>
            </a:lvl8pPr>
            <a:lvl9pPr lvl="8" rtl="0">
              <a:lnSpc>
                <a:spcPct val="100000"/>
              </a:lnSpc>
              <a:spcBef>
                <a:spcPts val="1600"/>
              </a:spcBef>
              <a:spcAft>
                <a:spcPts val="1600"/>
              </a:spcAft>
              <a:buNone/>
              <a:defRPr sz="1400" i="1">
                <a:solidFill>
                  <a:srgbClr val="3B4559"/>
                </a:solidFill>
              </a:defRPr>
            </a:lvl9pPr>
          </a:lstStyle>
          <a:p>
            <a:r>
              <a:rPr lang="en-US"/>
              <a:t>Click to edit Master subtitle style</a:t>
            </a:r>
            <a:endParaRPr/>
          </a:p>
        </p:txBody>
      </p:sp>
      <p:sp>
        <p:nvSpPr>
          <p:cNvPr id="430" name="Google Shape;430;p50"/>
          <p:cNvSpPr txBox="1">
            <a:spLocks noGrp="1"/>
          </p:cNvSpPr>
          <p:nvPr>
            <p:ph type="subTitle" idx="3"/>
          </p:nvPr>
        </p:nvSpPr>
        <p:spPr>
          <a:xfrm>
            <a:off x="1105225" y="3997076"/>
            <a:ext cx="2751000" cy="3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rgbClr val="3B4559"/>
                </a:solidFill>
                <a:latin typeface="Roboto Slab Regular"/>
                <a:ea typeface="Roboto Slab Regular"/>
                <a:cs typeface="Roboto Slab Regular"/>
                <a:sym typeface="Roboto Slab Regular"/>
              </a:defRPr>
            </a:lvl1pPr>
            <a:lvl2pPr lvl="1" rtl="0">
              <a:lnSpc>
                <a:spcPct val="100000"/>
              </a:lnSpc>
              <a:spcBef>
                <a:spcPts val="1600"/>
              </a:spcBef>
              <a:spcAft>
                <a:spcPts val="0"/>
              </a:spcAft>
              <a:buNone/>
              <a:defRPr sz="1600">
                <a:latin typeface="Roboto Slab Regular"/>
                <a:ea typeface="Roboto Slab Regular"/>
                <a:cs typeface="Roboto Slab Regular"/>
                <a:sym typeface="Roboto Slab Regular"/>
              </a:defRPr>
            </a:lvl2pPr>
            <a:lvl3pPr lvl="2" rtl="0">
              <a:lnSpc>
                <a:spcPct val="100000"/>
              </a:lnSpc>
              <a:spcBef>
                <a:spcPts val="1600"/>
              </a:spcBef>
              <a:spcAft>
                <a:spcPts val="0"/>
              </a:spcAft>
              <a:buNone/>
              <a:defRPr sz="1600">
                <a:latin typeface="Roboto Slab Regular"/>
                <a:ea typeface="Roboto Slab Regular"/>
                <a:cs typeface="Roboto Slab Regular"/>
                <a:sym typeface="Roboto Slab Regular"/>
              </a:defRPr>
            </a:lvl3pPr>
            <a:lvl4pPr lvl="3" rtl="0">
              <a:lnSpc>
                <a:spcPct val="100000"/>
              </a:lnSpc>
              <a:spcBef>
                <a:spcPts val="1600"/>
              </a:spcBef>
              <a:spcAft>
                <a:spcPts val="0"/>
              </a:spcAft>
              <a:buNone/>
              <a:defRPr sz="1600">
                <a:latin typeface="Roboto Slab Regular"/>
                <a:ea typeface="Roboto Slab Regular"/>
                <a:cs typeface="Roboto Slab Regular"/>
                <a:sym typeface="Roboto Slab Regular"/>
              </a:defRPr>
            </a:lvl4pPr>
            <a:lvl5pPr lvl="4" rtl="0">
              <a:lnSpc>
                <a:spcPct val="100000"/>
              </a:lnSpc>
              <a:spcBef>
                <a:spcPts val="1600"/>
              </a:spcBef>
              <a:spcAft>
                <a:spcPts val="0"/>
              </a:spcAft>
              <a:buNone/>
              <a:defRPr sz="1600">
                <a:latin typeface="Roboto Slab Regular"/>
                <a:ea typeface="Roboto Slab Regular"/>
                <a:cs typeface="Roboto Slab Regular"/>
                <a:sym typeface="Roboto Slab Regular"/>
              </a:defRPr>
            </a:lvl5pPr>
            <a:lvl6pPr lvl="5" rtl="0">
              <a:lnSpc>
                <a:spcPct val="100000"/>
              </a:lnSpc>
              <a:spcBef>
                <a:spcPts val="1600"/>
              </a:spcBef>
              <a:spcAft>
                <a:spcPts val="0"/>
              </a:spcAft>
              <a:buNone/>
              <a:defRPr sz="1600">
                <a:latin typeface="Roboto Slab Regular"/>
                <a:ea typeface="Roboto Slab Regular"/>
                <a:cs typeface="Roboto Slab Regular"/>
                <a:sym typeface="Roboto Slab Regular"/>
              </a:defRPr>
            </a:lvl6pPr>
            <a:lvl7pPr lvl="6" rtl="0">
              <a:lnSpc>
                <a:spcPct val="100000"/>
              </a:lnSpc>
              <a:spcBef>
                <a:spcPts val="1600"/>
              </a:spcBef>
              <a:spcAft>
                <a:spcPts val="0"/>
              </a:spcAft>
              <a:buNone/>
              <a:defRPr sz="1600">
                <a:latin typeface="Roboto Slab Regular"/>
                <a:ea typeface="Roboto Slab Regular"/>
                <a:cs typeface="Roboto Slab Regular"/>
                <a:sym typeface="Roboto Slab Regular"/>
              </a:defRPr>
            </a:lvl7pPr>
            <a:lvl8pPr lvl="7" rtl="0">
              <a:lnSpc>
                <a:spcPct val="100000"/>
              </a:lnSpc>
              <a:spcBef>
                <a:spcPts val="1600"/>
              </a:spcBef>
              <a:spcAft>
                <a:spcPts val="0"/>
              </a:spcAft>
              <a:buNone/>
              <a:defRPr sz="1600">
                <a:latin typeface="Roboto Slab Regular"/>
                <a:ea typeface="Roboto Slab Regular"/>
                <a:cs typeface="Roboto Slab Regular"/>
                <a:sym typeface="Roboto Slab Regular"/>
              </a:defRPr>
            </a:lvl8pPr>
            <a:lvl9pPr lvl="8" rtl="0">
              <a:lnSpc>
                <a:spcPct val="100000"/>
              </a:lnSpc>
              <a:spcBef>
                <a:spcPts val="1600"/>
              </a:spcBef>
              <a:spcAft>
                <a:spcPts val="1600"/>
              </a:spcAft>
              <a:buNone/>
              <a:defRPr sz="1600">
                <a:latin typeface="Roboto Slab Regular"/>
                <a:ea typeface="Roboto Slab Regular"/>
                <a:cs typeface="Roboto Slab Regular"/>
                <a:sym typeface="Roboto Slab Regular"/>
              </a:defRPr>
            </a:lvl9pPr>
          </a:lstStyle>
          <a:p>
            <a:r>
              <a:rPr lang="en-US"/>
              <a:t>Click to edit Master subtitle style</a:t>
            </a:r>
            <a:endParaRPr/>
          </a:p>
        </p:txBody>
      </p:sp>
      <p:pic>
        <p:nvPicPr>
          <p:cNvPr id="431" name="Google Shape;431;p50"/>
          <p:cNvPicPr preferRelativeResize="0"/>
          <p:nvPr/>
        </p:nvPicPr>
        <p:blipFill>
          <a:blip r:embed="rId3">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navy blue background">
  <p:cSld name="TITLE_2_1">
    <p:spTree>
      <p:nvGrpSpPr>
        <p:cNvPr id="1" name="Shape 48"/>
        <p:cNvGrpSpPr/>
        <p:nvPr/>
      </p:nvGrpSpPr>
      <p:grpSpPr>
        <a:xfrm>
          <a:off x="0" y="0"/>
          <a:ext cx="0" cy="0"/>
          <a:chOff x="0" y="0"/>
          <a:chExt cx="0" cy="0"/>
        </a:xfrm>
      </p:grpSpPr>
      <p:sp>
        <p:nvSpPr>
          <p:cNvPr id="49" name="Google Shape;49;p6"/>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1463"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a:blip r:embed="rId2">
            <a:alphaModFix/>
          </a:blip>
          <a:stretch>
            <a:fillRect/>
          </a:stretch>
        </p:blipFill>
        <p:spPr>
          <a:xfrm>
            <a:off x="3902310" y="4644800"/>
            <a:ext cx="1339379" cy="312925"/>
          </a:xfrm>
          <a:prstGeom prst="rect">
            <a:avLst/>
          </a:prstGeom>
          <a:noFill/>
          <a:ln>
            <a:noFill/>
          </a:ln>
        </p:spPr>
      </p:pic>
      <p:sp>
        <p:nvSpPr>
          <p:cNvPr id="55" name="Google Shape;55;p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 You 2">
  <p:cSld name="BLANK_1_1_1_1">
    <p:spTree>
      <p:nvGrpSpPr>
        <p:cNvPr id="1" name="Shape 432"/>
        <p:cNvGrpSpPr/>
        <p:nvPr/>
      </p:nvGrpSpPr>
      <p:grpSpPr>
        <a:xfrm>
          <a:off x="0" y="0"/>
          <a:ext cx="0" cy="0"/>
          <a:chOff x="0" y="0"/>
          <a:chExt cx="0" cy="0"/>
        </a:xfrm>
      </p:grpSpPr>
      <p:sp>
        <p:nvSpPr>
          <p:cNvPr id="433" name="Google Shape;433;p51"/>
          <p:cNvSpPr txBox="1">
            <a:spLocks noGrp="1"/>
          </p:cNvSpPr>
          <p:nvPr>
            <p:ph type="title"/>
          </p:nvPr>
        </p:nvSpPr>
        <p:spPr>
          <a:xfrm>
            <a:off x="3529875" y="2196450"/>
            <a:ext cx="5000100" cy="59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444444"/>
                </a:solidFill>
                <a:latin typeface="Roboto Slab Regular"/>
                <a:ea typeface="Roboto Slab Regular"/>
                <a:cs typeface="Roboto Slab Regular"/>
                <a:sym typeface="Roboto Slab Regular"/>
              </a:defRPr>
            </a:lvl1pPr>
            <a:lvl2pPr lvl="1" rtl="0">
              <a:spcBef>
                <a:spcPts val="0"/>
              </a:spcBef>
              <a:spcAft>
                <a:spcPts val="0"/>
              </a:spcAft>
              <a:buNone/>
              <a:defRPr>
                <a:solidFill>
                  <a:srgbClr val="0EA3D1"/>
                </a:solidFill>
              </a:defRPr>
            </a:lvl2pPr>
            <a:lvl3pPr lvl="2" rtl="0">
              <a:spcBef>
                <a:spcPts val="0"/>
              </a:spcBef>
              <a:spcAft>
                <a:spcPts val="0"/>
              </a:spcAft>
              <a:buNone/>
              <a:defRPr>
                <a:solidFill>
                  <a:srgbClr val="0EA3D1"/>
                </a:solidFill>
              </a:defRPr>
            </a:lvl3pPr>
            <a:lvl4pPr lvl="3" rtl="0">
              <a:spcBef>
                <a:spcPts val="0"/>
              </a:spcBef>
              <a:spcAft>
                <a:spcPts val="0"/>
              </a:spcAft>
              <a:buNone/>
              <a:defRPr>
                <a:solidFill>
                  <a:srgbClr val="0EA3D1"/>
                </a:solidFill>
              </a:defRPr>
            </a:lvl4pPr>
            <a:lvl5pPr lvl="4" rtl="0">
              <a:spcBef>
                <a:spcPts val="0"/>
              </a:spcBef>
              <a:spcAft>
                <a:spcPts val="0"/>
              </a:spcAft>
              <a:buNone/>
              <a:defRPr>
                <a:solidFill>
                  <a:srgbClr val="0EA3D1"/>
                </a:solidFill>
              </a:defRPr>
            </a:lvl5pPr>
            <a:lvl6pPr lvl="5" rtl="0">
              <a:spcBef>
                <a:spcPts val="0"/>
              </a:spcBef>
              <a:spcAft>
                <a:spcPts val="0"/>
              </a:spcAft>
              <a:buNone/>
              <a:defRPr>
                <a:solidFill>
                  <a:srgbClr val="0EA3D1"/>
                </a:solidFill>
              </a:defRPr>
            </a:lvl6pPr>
            <a:lvl7pPr lvl="6" rtl="0">
              <a:spcBef>
                <a:spcPts val="0"/>
              </a:spcBef>
              <a:spcAft>
                <a:spcPts val="0"/>
              </a:spcAft>
              <a:buNone/>
              <a:defRPr>
                <a:solidFill>
                  <a:srgbClr val="0EA3D1"/>
                </a:solidFill>
              </a:defRPr>
            </a:lvl7pPr>
            <a:lvl8pPr lvl="7" rtl="0">
              <a:spcBef>
                <a:spcPts val="0"/>
              </a:spcBef>
              <a:spcAft>
                <a:spcPts val="0"/>
              </a:spcAft>
              <a:buNone/>
              <a:defRPr>
                <a:solidFill>
                  <a:srgbClr val="0EA3D1"/>
                </a:solidFill>
              </a:defRPr>
            </a:lvl8pPr>
            <a:lvl9pPr lvl="8" rtl="0">
              <a:spcBef>
                <a:spcPts val="0"/>
              </a:spcBef>
              <a:spcAft>
                <a:spcPts val="0"/>
              </a:spcAft>
              <a:buNone/>
              <a:defRPr>
                <a:solidFill>
                  <a:srgbClr val="0EA3D1"/>
                </a:solidFill>
              </a:defRPr>
            </a:lvl9pPr>
          </a:lstStyle>
          <a:p>
            <a:r>
              <a:rPr lang="en-US"/>
              <a:t>Click to edit Master title style</a:t>
            </a:r>
            <a:endParaRPr/>
          </a:p>
        </p:txBody>
      </p:sp>
      <p:sp>
        <p:nvSpPr>
          <p:cNvPr id="434" name="Google Shape;434;p51"/>
          <p:cNvSpPr txBox="1">
            <a:spLocks noGrp="1"/>
          </p:cNvSpPr>
          <p:nvPr>
            <p:ph type="subTitle" idx="1"/>
          </p:nvPr>
        </p:nvSpPr>
        <p:spPr>
          <a:xfrm>
            <a:off x="3553225"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5" name="Google Shape;435;p51"/>
          <p:cNvSpPr txBox="1">
            <a:spLocks noGrp="1"/>
          </p:cNvSpPr>
          <p:nvPr>
            <p:ph type="subTitle" idx="2"/>
          </p:nvPr>
        </p:nvSpPr>
        <p:spPr>
          <a:xfrm>
            <a:off x="3553225"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i="1">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6" name="Google Shape;436;p51"/>
          <p:cNvSpPr txBox="1"/>
          <p:nvPr/>
        </p:nvSpPr>
        <p:spPr>
          <a:xfrm>
            <a:off x="4359675" y="4752975"/>
            <a:ext cx="30357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A5456"/>
                </a:solidFill>
                <a:latin typeface="Open Sans"/>
                <a:ea typeface="Open Sans"/>
                <a:cs typeface="Open Sans"/>
                <a:sym typeface="Open Sans"/>
              </a:rPr>
              <a:t>www.Fourth.com</a:t>
            </a:r>
            <a:endParaRPr sz="1200">
              <a:solidFill>
                <a:srgbClr val="4A5456"/>
              </a:solidFill>
              <a:latin typeface="Open Sans"/>
              <a:ea typeface="Open Sans"/>
              <a:cs typeface="Open Sans"/>
              <a:sym typeface="Open Sans"/>
            </a:endParaRPr>
          </a:p>
        </p:txBody>
      </p:sp>
      <p:sp>
        <p:nvSpPr>
          <p:cNvPr id="437" name="Google Shape;437;p51"/>
          <p:cNvSpPr txBox="1">
            <a:spLocks noGrp="1"/>
          </p:cNvSpPr>
          <p:nvPr>
            <p:ph type="subTitle" idx="3"/>
          </p:nvPr>
        </p:nvSpPr>
        <p:spPr>
          <a:xfrm>
            <a:off x="6443409" y="3365353"/>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rgbClr val="0EA3D1"/>
                </a:solidFill>
                <a:latin typeface="Roboto Slab Regular"/>
                <a:ea typeface="Roboto Slab Regular"/>
                <a:cs typeface="Roboto Slab Regular"/>
                <a:sym typeface="Roboto Slab Regular"/>
              </a:defRPr>
            </a:lvl1pPr>
            <a:lvl2pPr lvl="1" rtl="0">
              <a:spcBef>
                <a:spcPts val="1600"/>
              </a:spcBef>
              <a:spcAft>
                <a:spcPts val="0"/>
              </a:spcAft>
              <a:buNone/>
              <a:defRPr sz="1600">
                <a:solidFill>
                  <a:srgbClr val="0EA3D1"/>
                </a:solidFill>
                <a:latin typeface="Roboto Slab Regular"/>
                <a:ea typeface="Roboto Slab Regular"/>
                <a:cs typeface="Roboto Slab Regular"/>
                <a:sym typeface="Roboto Slab Regular"/>
              </a:defRPr>
            </a:lvl2pPr>
            <a:lvl3pPr lvl="2" rtl="0">
              <a:spcBef>
                <a:spcPts val="1600"/>
              </a:spcBef>
              <a:spcAft>
                <a:spcPts val="0"/>
              </a:spcAft>
              <a:buNone/>
              <a:defRPr sz="1600">
                <a:solidFill>
                  <a:srgbClr val="0EA3D1"/>
                </a:solidFill>
                <a:latin typeface="Roboto Slab Regular"/>
                <a:ea typeface="Roboto Slab Regular"/>
                <a:cs typeface="Roboto Slab Regular"/>
                <a:sym typeface="Roboto Slab Regular"/>
              </a:defRPr>
            </a:lvl3pPr>
            <a:lvl4pPr lvl="3" rtl="0">
              <a:spcBef>
                <a:spcPts val="1600"/>
              </a:spcBef>
              <a:spcAft>
                <a:spcPts val="0"/>
              </a:spcAft>
              <a:buNone/>
              <a:defRPr sz="1600">
                <a:solidFill>
                  <a:srgbClr val="0EA3D1"/>
                </a:solidFill>
                <a:latin typeface="Roboto Slab Regular"/>
                <a:ea typeface="Roboto Slab Regular"/>
                <a:cs typeface="Roboto Slab Regular"/>
                <a:sym typeface="Roboto Slab Regular"/>
              </a:defRPr>
            </a:lvl4pPr>
            <a:lvl5pPr lvl="4" rtl="0">
              <a:spcBef>
                <a:spcPts val="1600"/>
              </a:spcBef>
              <a:spcAft>
                <a:spcPts val="0"/>
              </a:spcAft>
              <a:buNone/>
              <a:defRPr sz="1600">
                <a:solidFill>
                  <a:srgbClr val="0EA3D1"/>
                </a:solidFill>
                <a:latin typeface="Roboto Slab Regular"/>
                <a:ea typeface="Roboto Slab Regular"/>
                <a:cs typeface="Roboto Slab Regular"/>
                <a:sym typeface="Roboto Slab Regular"/>
              </a:defRPr>
            </a:lvl5pPr>
            <a:lvl6pPr lvl="5" rtl="0">
              <a:spcBef>
                <a:spcPts val="1600"/>
              </a:spcBef>
              <a:spcAft>
                <a:spcPts val="0"/>
              </a:spcAft>
              <a:buNone/>
              <a:defRPr sz="1600">
                <a:solidFill>
                  <a:srgbClr val="0EA3D1"/>
                </a:solidFill>
                <a:latin typeface="Roboto Slab Regular"/>
                <a:ea typeface="Roboto Slab Regular"/>
                <a:cs typeface="Roboto Slab Regular"/>
                <a:sym typeface="Roboto Slab Regular"/>
              </a:defRPr>
            </a:lvl6pPr>
            <a:lvl7pPr lvl="6" rtl="0">
              <a:spcBef>
                <a:spcPts val="1600"/>
              </a:spcBef>
              <a:spcAft>
                <a:spcPts val="0"/>
              </a:spcAft>
              <a:buNone/>
              <a:defRPr sz="1600">
                <a:solidFill>
                  <a:srgbClr val="0EA3D1"/>
                </a:solidFill>
                <a:latin typeface="Roboto Slab Regular"/>
                <a:ea typeface="Roboto Slab Regular"/>
                <a:cs typeface="Roboto Slab Regular"/>
                <a:sym typeface="Roboto Slab Regular"/>
              </a:defRPr>
            </a:lvl7pPr>
            <a:lvl8pPr lvl="7" rtl="0">
              <a:spcBef>
                <a:spcPts val="1600"/>
              </a:spcBef>
              <a:spcAft>
                <a:spcPts val="0"/>
              </a:spcAft>
              <a:buNone/>
              <a:defRPr sz="1600">
                <a:solidFill>
                  <a:srgbClr val="0EA3D1"/>
                </a:solidFill>
                <a:latin typeface="Roboto Slab Regular"/>
                <a:ea typeface="Roboto Slab Regular"/>
                <a:cs typeface="Roboto Slab Regular"/>
                <a:sym typeface="Roboto Slab Regular"/>
              </a:defRPr>
            </a:lvl8pPr>
            <a:lvl9pPr lvl="8" rtl="0">
              <a:spcBef>
                <a:spcPts val="1600"/>
              </a:spcBef>
              <a:spcAft>
                <a:spcPts val="1600"/>
              </a:spcAft>
              <a:buNone/>
              <a:defRPr sz="1600">
                <a:solidFill>
                  <a:srgbClr val="0EA3D1"/>
                </a:solidFill>
                <a:latin typeface="Roboto Slab Regular"/>
                <a:ea typeface="Roboto Slab Regular"/>
                <a:cs typeface="Roboto Slab Regular"/>
                <a:sym typeface="Roboto Slab Regular"/>
              </a:defRPr>
            </a:lvl9pPr>
          </a:lstStyle>
          <a:p>
            <a:r>
              <a:rPr lang="en-US"/>
              <a:t>Click to edit Master subtitle style</a:t>
            </a:r>
            <a:endParaRPr/>
          </a:p>
        </p:txBody>
      </p:sp>
      <p:sp>
        <p:nvSpPr>
          <p:cNvPr id="438" name="Google Shape;438;p51"/>
          <p:cNvSpPr txBox="1">
            <a:spLocks noGrp="1"/>
          </p:cNvSpPr>
          <p:nvPr>
            <p:ph type="subTitle" idx="4"/>
          </p:nvPr>
        </p:nvSpPr>
        <p:spPr>
          <a:xfrm>
            <a:off x="6443409" y="3814925"/>
            <a:ext cx="2342400" cy="2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solidFill>
                  <a:srgbClr val="444444"/>
                </a:solidFill>
              </a:defRPr>
            </a:lvl1pPr>
            <a:lvl2pPr lvl="1" rtl="0">
              <a:spcBef>
                <a:spcPts val="1600"/>
              </a:spcBef>
              <a:spcAft>
                <a:spcPts val="0"/>
              </a:spcAft>
              <a:buNone/>
              <a:defRPr sz="1200">
                <a:solidFill>
                  <a:srgbClr val="444444"/>
                </a:solidFill>
              </a:defRPr>
            </a:lvl2pPr>
            <a:lvl3pPr lvl="2" rtl="0">
              <a:spcBef>
                <a:spcPts val="1600"/>
              </a:spcBef>
              <a:spcAft>
                <a:spcPts val="0"/>
              </a:spcAft>
              <a:buNone/>
              <a:defRPr sz="1200">
                <a:solidFill>
                  <a:srgbClr val="444444"/>
                </a:solidFill>
              </a:defRPr>
            </a:lvl3pPr>
            <a:lvl4pPr lvl="3" rtl="0">
              <a:spcBef>
                <a:spcPts val="1600"/>
              </a:spcBef>
              <a:spcAft>
                <a:spcPts val="0"/>
              </a:spcAft>
              <a:buNone/>
              <a:defRPr sz="1200">
                <a:solidFill>
                  <a:srgbClr val="444444"/>
                </a:solidFill>
              </a:defRPr>
            </a:lvl4pPr>
            <a:lvl5pPr lvl="4" rtl="0">
              <a:spcBef>
                <a:spcPts val="1600"/>
              </a:spcBef>
              <a:spcAft>
                <a:spcPts val="0"/>
              </a:spcAft>
              <a:buNone/>
              <a:defRPr sz="1200">
                <a:solidFill>
                  <a:srgbClr val="444444"/>
                </a:solidFill>
              </a:defRPr>
            </a:lvl5pPr>
            <a:lvl6pPr lvl="5" rtl="0">
              <a:spcBef>
                <a:spcPts val="1600"/>
              </a:spcBef>
              <a:spcAft>
                <a:spcPts val="0"/>
              </a:spcAft>
              <a:buNone/>
              <a:defRPr sz="1200">
                <a:solidFill>
                  <a:srgbClr val="444444"/>
                </a:solidFill>
              </a:defRPr>
            </a:lvl6pPr>
            <a:lvl7pPr lvl="6" rtl="0">
              <a:spcBef>
                <a:spcPts val="1600"/>
              </a:spcBef>
              <a:spcAft>
                <a:spcPts val="0"/>
              </a:spcAft>
              <a:buNone/>
              <a:defRPr sz="1200">
                <a:solidFill>
                  <a:srgbClr val="444444"/>
                </a:solidFill>
              </a:defRPr>
            </a:lvl7pPr>
            <a:lvl8pPr lvl="7" rtl="0">
              <a:spcBef>
                <a:spcPts val="1600"/>
              </a:spcBef>
              <a:spcAft>
                <a:spcPts val="0"/>
              </a:spcAft>
              <a:buNone/>
              <a:defRPr sz="1200">
                <a:solidFill>
                  <a:srgbClr val="444444"/>
                </a:solidFill>
              </a:defRPr>
            </a:lvl8pPr>
            <a:lvl9pPr lvl="8" rtl="0">
              <a:spcBef>
                <a:spcPts val="1600"/>
              </a:spcBef>
              <a:spcAft>
                <a:spcPts val="1600"/>
              </a:spcAft>
              <a:buNone/>
              <a:defRPr sz="1200">
                <a:solidFill>
                  <a:srgbClr val="444444"/>
                </a:solidFill>
              </a:defRPr>
            </a:lvl9pPr>
          </a:lstStyle>
          <a:p>
            <a:r>
              <a:rPr lang="en-US"/>
              <a:t>Click to edit Master subtitle style</a:t>
            </a:r>
            <a:endParaRPr/>
          </a:p>
        </p:txBody>
      </p:sp>
      <p:sp>
        <p:nvSpPr>
          <p:cNvPr id="439" name="Google Shape;439;p51"/>
          <p:cNvSpPr txBox="1"/>
          <p:nvPr/>
        </p:nvSpPr>
        <p:spPr>
          <a:xfrm>
            <a:off x="3438525" y="1091200"/>
            <a:ext cx="50001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0EA3D1"/>
                </a:solidFill>
                <a:latin typeface="Roboto Slab"/>
                <a:ea typeface="Roboto Slab"/>
                <a:cs typeface="Roboto Slab"/>
                <a:sym typeface="Roboto Slab"/>
              </a:rPr>
              <a:t>Thank You</a:t>
            </a:r>
            <a:endParaRPr sz="6000">
              <a:solidFill>
                <a:srgbClr val="0EA3D1"/>
              </a:solidFill>
              <a:latin typeface="Roboto Slab"/>
              <a:ea typeface="Roboto Slab"/>
              <a:cs typeface="Roboto Slab"/>
              <a:sym typeface="Roboto Slab"/>
            </a:endParaRPr>
          </a:p>
        </p:txBody>
      </p:sp>
      <p:grpSp>
        <p:nvGrpSpPr>
          <p:cNvPr id="440" name="Google Shape;440;p51"/>
          <p:cNvGrpSpPr/>
          <p:nvPr/>
        </p:nvGrpSpPr>
        <p:grpSpPr>
          <a:xfrm>
            <a:off x="-2976845" y="-989202"/>
            <a:ext cx="6183235" cy="7121903"/>
            <a:chOff x="2188776" y="884667"/>
            <a:chExt cx="3362099" cy="3872494"/>
          </a:xfrm>
        </p:grpSpPr>
        <p:sp>
          <p:nvSpPr>
            <p:cNvPr id="441" name="Google Shape;441;p51"/>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rgbClr val="09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avy blue with pattern">
  <p:cSld name="TITLE_2_1_1">
    <p:spTree>
      <p:nvGrpSpPr>
        <p:cNvPr id="1" name="Shape 57"/>
        <p:cNvGrpSpPr/>
        <p:nvPr/>
      </p:nvGrpSpPr>
      <p:grpSpPr>
        <a:xfrm>
          <a:off x="0" y="0"/>
          <a:ext cx="0" cy="0"/>
          <a:chOff x="0" y="0"/>
          <a:chExt cx="0" cy="0"/>
        </a:xfrm>
      </p:grpSpPr>
      <p:sp>
        <p:nvSpPr>
          <p:cNvPr id="58" name="Google Shape;58;p7"/>
          <p:cNvSpPr/>
          <p:nvPr/>
        </p:nvSpPr>
        <p:spPr>
          <a:xfrm>
            <a:off x="0" y="2175558"/>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1300" y="2268450"/>
            <a:ext cx="9121085" cy="2875060"/>
          </a:xfrm>
          <a:custGeom>
            <a:avLst/>
            <a:gdLst/>
            <a:ahLst/>
            <a:cxnLst/>
            <a:rect l="l" t="t" r="r" b="b"/>
            <a:pathLst>
              <a:path w="285346" h="89944" extrusionOk="0">
                <a:moveTo>
                  <a:pt x="285321" y="0"/>
                </a:moveTo>
                <a:lnTo>
                  <a:pt x="285321" y="1048"/>
                </a:lnTo>
                <a:lnTo>
                  <a:pt x="281999" y="3120"/>
                </a:lnTo>
                <a:lnTo>
                  <a:pt x="275344" y="7049"/>
                </a:lnTo>
                <a:lnTo>
                  <a:pt x="268688" y="10728"/>
                </a:lnTo>
                <a:lnTo>
                  <a:pt x="262032" y="14158"/>
                </a:lnTo>
                <a:lnTo>
                  <a:pt x="255400" y="17349"/>
                </a:lnTo>
                <a:lnTo>
                  <a:pt x="248768" y="20313"/>
                </a:lnTo>
                <a:lnTo>
                  <a:pt x="242159" y="23040"/>
                </a:lnTo>
                <a:lnTo>
                  <a:pt x="235575" y="25552"/>
                </a:lnTo>
                <a:lnTo>
                  <a:pt x="229014" y="27850"/>
                </a:lnTo>
                <a:lnTo>
                  <a:pt x="222466" y="29934"/>
                </a:lnTo>
                <a:lnTo>
                  <a:pt x="215953" y="31815"/>
                </a:lnTo>
                <a:lnTo>
                  <a:pt x="209475" y="33494"/>
                </a:lnTo>
                <a:lnTo>
                  <a:pt x="203034" y="34994"/>
                </a:lnTo>
                <a:lnTo>
                  <a:pt x="196640" y="36304"/>
                </a:lnTo>
                <a:lnTo>
                  <a:pt x="190282" y="37435"/>
                </a:lnTo>
                <a:lnTo>
                  <a:pt x="183971" y="38400"/>
                </a:lnTo>
                <a:lnTo>
                  <a:pt x="177708" y="39197"/>
                </a:lnTo>
                <a:lnTo>
                  <a:pt x="171493" y="39828"/>
                </a:lnTo>
                <a:lnTo>
                  <a:pt x="165337" y="40305"/>
                </a:lnTo>
                <a:lnTo>
                  <a:pt x="159241" y="40638"/>
                </a:lnTo>
                <a:lnTo>
                  <a:pt x="153204" y="40829"/>
                </a:lnTo>
                <a:lnTo>
                  <a:pt x="147239" y="40888"/>
                </a:lnTo>
                <a:lnTo>
                  <a:pt x="141345" y="40805"/>
                </a:lnTo>
                <a:lnTo>
                  <a:pt x="135523" y="40602"/>
                </a:lnTo>
                <a:lnTo>
                  <a:pt x="129772" y="40293"/>
                </a:lnTo>
                <a:lnTo>
                  <a:pt x="124104" y="39864"/>
                </a:lnTo>
                <a:lnTo>
                  <a:pt x="118520" y="39328"/>
                </a:lnTo>
                <a:lnTo>
                  <a:pt x="113007" y="38697"/>
                </a:lnTo>
                <a:lnTo>
                  <a:pt x="107601" y="37971"/>
                </a:lnTo>
                <a:lnTo>
                  <a:pt x="102279" y="37161"/>
                </a:lnTo>
                <a:lnTo>
                  <a:pt x="97052" y="36268"/>
                </a:lnTo>
                <a:lnTo>
                  <a:pt x="91932" y="35304"/>
                </a:lnTo>
                <a:lnTo>
                  <a:pt x="86907" y="34268"/>
                </a:lnTo>
                <a:lnTo>
                  <a:pt x="81990" y="33173"/>
                </a:lnTo>
                <a:lnTo>
                  <a:pt x="77180" y="32018"/>
                </a:lnTo>
                <a:lnTo>
                  <a:pt x="72488" y="30815"/>
                </a:lnTo>
                <a:lnTo>
                  <a:pt x="67904" y="29565"/>
                </a:lnTo>
                <a:lnTo>
                  <a:pt x="63451" y="28279"/>
                </a:lnTo>
                <a:lnTo>
                  <a:pt x="59105" y="26969"/>
                </a:lnTo>
                <a:lnTo>
                  <a:pt x="54890" y="25624"/>
                </a:lnTo>
                <a:lnTo>
                  <a:pt x="48794" y="23576"/>
                </a:lnTo>
                <a:lnTo>
                  <a:pt x="41162" y="20802"/>
                </a:lnTo>
                <a:lnTo>
                  <a:pt x="34089" y="18051"/>
                </a:lnTo>
                <a:lnTo>
                  <a:pt x="27612" y="15336"/>
                </a:lnTo>
                <a:lnTo>
                  <a:pt x="21742" y="12741"/>
                </a:lnTo>
                <a:lnTo>
                  <a:pt x="16515" y="10300"/>
                </a:lnTo>
                <a:lnTo>
                  <a:pt x="11942" y="8049"/>
                </a:lnTo>
                <a:lnTo>
                  <a:pt x="8085" y="6061"/>
                </a:lnTo>
                <a:lnTo>
                  <a:pt x="3548" y="3608"/>
                </a:lnTo>
                <a:lnTo>
                  <a:pt x="298" y="1727"/>
                </a:lnTo>
                <a:lnTo>
                  <a:pt x="12" y="1548"/>
                </a:lnTo>
                <a:lnTo>
                  <a:pt x="12" y="298"/>
                </a:lnTo>
                <a:lnTo>
                  <a:pt x="0" y="298"/>
                </a:lnTo>
                <a:lnTo>
                  <a:pt x="0" y="89944"/>
                </a:lnTo>
                <a:lnTo>
                  <a:pt x="285345" y="89944"/>
                </a:lnTo>
                <a:lnTo>
                  <a:pt x="285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7"/>
          <p:cNvPicPr preferRelativeResize="0"/>
          <p:nvPr/>
        </p:nvPicPr>
        <p:blipFill>
          <a:blip r:embed="rId2">
            <a:alphaModFix/>
          </a:blip>
          <a:stretch>
            <a:fillRect/>
          </a:stretch>
        </p:blipFill>
        <p:spPr>
          <a:xfrm>
            <a:off x="3902310" y="4644800"/>
            <a:ext cx="1339379" cy="312925"/>
          </a:xfrm>
          <a:prstGeom prst="rect">
            <a:avLst/>
          </a:prstGeom>
          <a:noFill/>
          <a:ln>
            <a:noFill/>
          </a:ln>
        </p:spPr>
      </p:pic>
      <p:pic>
        <p:nvPicPr>
          <p:cNvPr id="64" name="Google Shape;64;p7"/>
          <p:cNvPicPr preferRelativeResize="0"/>
          <p:nvPr/>
        </p:nvPicPr>
        <p:blipFill rotWithShape="1">
          <a:blip r:embed="rId3">
            <a:alphaModFix amt="30000"/>
          </a:blip>
          <a:srcRect b="25512"/>
          <a:stretch/>
        </p:blipFill>
        <p:spPr>
          <a:xfrm>
            <a:off x="0" y="-8600"/>
            <a:ext cx="9144000" cy="3831351"/>
          </a:xfrm>
          <a:prstGeom prst="rect">
            <a:avLst/>
          </a:prstGeom>
          <a:noFill/>
          <a:ln>
            <a:noFill/>
          </a:ln>
        </p:spPr>
      </p:pic>
      <p:sp>
        <p:nvSpPr>
          <p:cNvPr id="65" name="Google Shape;65;p7"/>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Font typeface="Roboto Slab Regular"/>
              <a:buNone/>
              <a:defRPr sz="1400">
                <a:solidFill>
                  <a:schemeClr val="accent3"/>
                </a:solidFill>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6" name="Google Shape;66;p7"/>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1 Column">
  <p:cSld name="CUSTOM">
    <p:spTree>
      <p:nvGrpSpPr>
        <p:cNvPr id="1" name="Shape 67"/>
        <p:cNvGrpSpPr/>
        <p:nvPr/>
      </p:nvGrpSpPr>
      <p:grpSpPr>
        <a:xfrm>
          <a:off x="0" y="0"/>
          <a:ext cx="0" cy="0"/>
          <a:chOff x="0" y="0"/>
          <a:chExt cx="0" cy="0"/>
        </a:xfrm>
      </p:grpSpPr>
      <p:sp>
        <p:nvSpPr>
          <p:cNvPr id="68" name="Google Shape;68;p8"/>
          <p:cNvSpPr/>
          <p:nvPr/>
        </p:nvSpPr>
        <p:spPr>
          <a:xfrm>
            <a:off x="1723950" y="11767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dk2"/>
                </a:solidFill>
              </a:defRPr>
            </a:lvl1pPr>
            <a:lvl2pPr lvl="1">
              <a:spcBef>
                <a:spcPts val="0"/>
              </a:spcBef>
              <a:spcAft>
                <a:spcPts val="0"/>
              </a:spcAft>
              <a:buNone/>
              <a:defRPr>
                <a:solidFill>
                  <a:schemeClr val="dk2"/>
                </a:solidFill>
              </a:defRPr>
            </a:lvl2pPr>
            <a:lvl3pPr lvl="2">
              <a:spcBef>
                <a:spcPts val="0"/>
              </a:spcBef>
              <a:spcAft>
                <a:spcPts val="0"/>
              </a:spcAft>
              <a:buNone/>
              <a:defRPr>
                <a:solidFill>
                  <a:schemeClr val="dk2"/>
                </a:solidFill>
              </a:defRPr>
            </a:lvl3pPr>
            <a:lvl4pPr lvl="3">
              <a:spcBef>
                <a:spcPts val="0"/>
              </a:spcBef>
              <a:spcAft>
                <a:spcPts val="0"/>
              </a:spcAft>
              <a:buNone/>
              <a:defRPr>
                <a:solidFill>
                  <a:schemeClr val="dk2"/>
                </a:solidFill>
              </a:defRPr>
            </a:lvl4pPr>
            <a:lvl5pPr lvl="4">
              <a:spcBef>
                <a:spcPts val="0"/>
              </a:spcBef>
              <a:spcAft>
                <a:spcPts val="0"/>
              </a:spcAft>
              <a:buNone/>
              <a:defRPr>
                <a:solidFill>
                  <a:schemeClr val="dk2"/>
                </a:solidFill>
              </a:defRPr>
            </a:lvl5pPr>
            <a:lvl6pPr lvl="5">
              <a:spcBef>
                <a:spcPts val="0"/>
              </a:spcBef>
              <a:spcAft>
                <a:spcPts val="0"/>
              </a:spcAft>
              <a:buNone/>
              <a:defRPr>
                <a:solidFill>
                  <a:schemeClr val="dk2"/>
                </a:solidFill>
              </a:defRPr>
            </a:lvl6pPr>
            <a:lvl7pPr lvl="6">
              <a:spcBef>
                <a:spcPts val="0"/>
              </a:spcBef>
              <a:spcAft>
                <a:spcPts val="0"/>
              </a:spcAft>
              <a:buNone/>
              <a:defRPr>
                <a:solidFill>
                  <a:schemeClr val="dk2"/>
                </a:solidFill>
              </a:defRPr>
            </a:lvl7pPr>
            <a:lvl8pPr lvl="7">
              <a:spcBef>
                <a:spcPts val="0"/>
              </a:spcBef>
              <a:spcAft>
                <a:spcPts val="0"/>
              </a:spcAft>
              <a:buNone/>
              <a:defRPr>
                <a:solidFill>
                  <a:schemeClr val="dk2"/>
                </a:solidFill>
              </a:defRPr>
            </a:lvl8pPr>
            <a:lvl9pPr lvl="8">
              <a:spcBef>
                <a:spcPts val="0"/>
              </a:spcBef>
              <a:spcAft>
                <a:spcPts val="0"/>
              </a:spcAft>
              <a:buNone/>
              <a:defRPr>
                <a:solidFill>
                  <a:schemeClr val="dk2"/>
                </a:solidFill>
              </a:defRPr>
            </a:lvl9pPr>
          </a:lstStyle>
          <a:p>
            <a:r>
              <a:rPr lang="en-US"/>
              <a:t>Click to edit Master title style</a:t>
            </a:r>
            <a:endParaRPr/>
          </a:p>
        </p:txBody>
      </p:sp>
      <p:sp>
        <p:nvSpPr>
          <p:cNvPr id="70" name="Google Shape;70;p8"/>
          <p:cNvSpPr txBox="1">
            <a:spLocks noGrp="1"/>
          </p:cNvSpPr>
          <p:nvPr>
            <p:ph type="subTitle" idx="1"/>
          </p:nvPr>
        </p:nvSpPr>
        <p:spPr>
          <a:xfrm>
            <a:off x="6700088" y="1253750"/>
            <a:ext cx="472200" cy="4308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3"/>
                </a:solidFill>
                <a:latin typeface="Roboto Slab"/>
                <a:ea typeface="Roboto Slab"/>
                <a:cs typeface="Roboto Slab"/>
                <a:sym typeface="Roboto Slab"/>
              </a:defRPr>
            </a:lvl1pPr>
            <a:lvl2pPr lvl="1">
              <a:spcBef>
                <a:spcPts val="1600"/>
              </a:spcBef>
              <a:spcAft>
                <a:spcPts val="0"/>
              </a:spcAft>
              <a:buNone/>
              <a:defRPr>
                <a:solidFill>
                  <a:schemeClr val="accent3"/>
                </a:solidFill>
              </a:defRPr>
            </a:lvl2pPr>
            <a:lvl3pPr lvl="2">
              <a:spcBef>
                <a:spcPts val="1600"/>
              </a:spcBef>
              <a:spcAft>
                <a:spcPts val="0"/>
              </a:spcAft>
              <a:buNone/>
              <a:defRPr>
                <a:solidFill>
                  <a:schemeClr val="accent3"/>
                </a:solidFill>
              </a:defRPr>
            </a:lvl3pPr>
            <a:lvl4pPr lvl="3">
              <a:spcBef>
                <a:spcPts val="1600"/>
              </a:spcBef>
              <a:spcAft>
                <a:spcPts val="0"/>
              </a:spcAft>
              <a:buNone/>
              <a:defRPr>
                <a:solidFill>
                  <a:schemeClr val="accent3"/>
                </a:solidFill>
              </a:defRPr>
            </a:lvl4pPr>
            <a:lvl5pPr lvl="4">
              <a:spcBef>
                <a:spcPts val="1600"/>
              </a:spcBef>
              <a:spcAft>
                <a:spcPts val="0"/>
              </a:spcAft>
              <a:buNone/>
              <a:defRPr>
                <a:solidFill>
                  <a:schemeClr val="accent3"/>
                </a:solidFill>
              </a:defRPr>
            </a:lvl5pPr>
            <a:lvl6pPr lvl="5">
              <a:spcBef>
                <a:spcPts val="1600"/>
              </a:spcBef>
              <a:spcAft>
                <a:spcPts val="0"/>
              </a:spcAft>
              <a:buNone/>
              <a:defRPr>
                <a:solidFill>
                  <a:schemeClr val="accent3"/>
                </a:solidFill>
              </a:defRPr>
            </a:lvl6pPr>
            <a:lvl7pPr lvl="6">
              <a:spcBef>
                <a:spcPts val="1600"/>
              </a:spcBef>
              <a:spcAft>
                <a:spcPts val="0"/>
              </a:spcAft>
              <a:buNone/>
              <a:defRPr>
                <a:solidFill>
                  <a:schemeClr val="accent3"/>
                </a:solidFill>
              </a:defRPr>
            </a:lvl7pPr>
            <a:lvl8pPr lvl="7">
              <a:spcBef>
                <a:spcPts val="1600"/>
              </a:spcBef>
              <a:spcAft>
                <a:spcPts val="0"/>
              </a:spcAft>
              <a:buNone/>
              <a:defRPr>
                <a:solidFill>
                  <a:schemeClr val="accent3"/>
                </a:solidFill>
              </a:defRPr>
            </a:lvl8pPr>
            <a:lvl9pPr lvl="8">
              <a:spcBef>
                <a:spcPts val="1600"/>
              </a:spcBef>
              <a:spcAft>
                <a:spcPts val="1600"/>
              </a:spcAft>
              <a:buNone/>
              <a:defRPr>
                <a:solidFill>
                  <a:schemeClr val="accent3"/>
                </a:solidFill>
              </a:defRPr>
            </a:lvl9pPr>
          </a:lstStyle>
          <a:p>
            <a:r>
              <a:rPr lang="en-US"/>
              <a:t>Click to edit Master subtitle style</a:t>
            </a:r>
            <a:endParaRPr/>
          </a:p>
        </p:txBody>
      </p:sp>
      <p:sp>
        <p:nvSpPr>
          <p:cNvPr id="71" name="Google Shape;71;p8"/>
          <p:cNvSpPr txBox="1">
            <a:spLocks noGrp="1"/>
          </p:cNvSpPr>
          <p:nvPr>
            <p:ph type="subTitle" idx="2"/>
          </p:nvPr>
        </p:nvSpPr>
        <p:spPr>
          <a:xfrm>
            <a:off x="1777825" y="1253750"/>
            <a:ext cx="4834800" cy="322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solidFill>
                  <a:srgbClr val="444444"/>
                </a:solidFill>
              </a:defRPr>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r>
              <a:rPr lang="en-US"/>
              <a:t>Click to edit Master subtitle style</a:t>
            </a:r>
            <a:endParaRPr/>
          </a:p>
        </p:txBody>
      </p:sp>
      <p:sp>
        <p:nvSpPr>
          <p:cNvPr id="72" name="Google Shape;72;p8"/>
          <p:cNvSpPr/>
          <p:nvPr/>
        </p:nvSpPr>
        <p:spPr>
          <a:xfrm>
            <a:off x="1723950" y="18474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subTitle" idx="3"/>
          </p:nvPr>
        </p:nvSpPr>
        <p:spPr>
          <a:xfrm>
            <a:off x="1777825" y="1927725"/>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4" name="Google Shape;74;p8"/>
          <p:cNvSpPr txBox="1">
            <a:spLocks noGrp="1"/>
          </p:cNvSpPr>
          <p:nvPr>
            <p:ph type="subTitle" idx="4"/>
          </p:nvPr>
        </p:nvSpPr>
        <p:spPr>
          <a:xfrm>
            <a:off x="6700088" y="19277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5" name="Google Shape;75;p8"/>
          <p:cNvSpPr/>
          <p:nvPr/>
        </p:nvSpPr>
        <p:spPr>
          <a:xfrm>
            <a:off x="1723950" y="25181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subTitle" idx="5"/>
          </p:nvPr>
        </p:nvSpPr>
        <p:spPr>
          <a:xfrm>
            <a:off x="1777825" y="26017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77" name="Google Shape;77;p8"/>
          <p:cNvSpPr txBox="1">
            <a:spLocks noGrp="1"/>
          </p:cNvSpPr>
          <p:nvPr>
            <p:ph type="subTitle" idx="6"/>
          </p:nvPr>
        </p:nvSpPr>
        <p:spPr>
          <a:xfrm>
            <a:off x="6700088" y="26017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78" name="Google Shape;78;p8"/>
          <p:cNvSpPr/>
          <p:nvPr/>
        </p:nvSpPr>
        <p:spPr>
          <a:xfrm>
            <a:off x="1723950" y="31887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subTitle" idx="7"/>
          </p:nvPr>
        </p:nvSpPr>
        <p:spPr>
          <a:xfrm>
            <a:off x="1777825" y="330715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0" name="Google Shape;80;p8"/>
          <p:cNvSpPr txBox="1">
            <a:spLocks noGrp="1"/>
          </p:cNvSpPr>
          <p:nvPr>
            <p:ph type="subTitle" idx="8"/>
          </p:nvPr>
        </p:nvSpPr>
        <p:spPr>
          <a:xfrm>
            <a:off x="6700088" y="33071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81" name="Google Shape;81;p8"/>
          <p:cNvSpPr/>
          <p:nvPr/>
        </p:nvSpPr>
        <p:spPr>
          <a:xfrm>
            <a:off x="1723950" y="38594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subTitle" idx="9"/>
          </p:nvPr>
        </p:nvSpPr>
        <p:spPr>
          <a:xfrm>
            <a:off x="1777825" y="3936400"/>
            <a:ext cx="48348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83" name="Google Shape;83;p8"/>
          <p:cNvSpPr txBox="1">
            <a:spLocks noGrp="1"/>
          </p:cNvSpPr>
          <p:nvPr>
            <p:ph type="subTitle" idx="13"/>
          </p:nvPr>
        </p:nvSpPr>
        <p:spPr>
          <a:xfrm>
            <a:off x="6700088" y="39364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84" name="Google Shape;84;p8"/>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2 Column">
  <p:cSld name="CUSTOM_2">
    <p:spTree>
      <p:nvGrpSpPr>
        <p:cNvPr id="1" name="Shape 85"/>
        <p:cNvGrpSpPr/>
        <p:nvPr/>
      </p:nvGrpSpPr>
      <p:grpSpPr>
        <a:xfrm>
          <a:off x="0" y="0"/>
          <a:ext cx="0" cy="0"/>
          <a:chOff x="0" y="0"/>
          <a:chExt cx="0" cy="0"/>
        </a:xfrm>
      </p:grpSpPr>
      <p:sp>
        <p:nvSpPr>
          <p:cNvPr id="86" name="Google Shape;86;p9"/>
          <p:cNvSpPr/>
          <p:nvPr/>
        </p:nvSpPr>
        <p:spPr>
          <a:xfrm>
            <a:off x="860355"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60355" y="17860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60355" y="24567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60355" y="312738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0355" y="37980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4770645" y="112865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770645" y="179931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770645" y="246997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770645" y="3140638"/>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770645" y="38113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a:spLocks noGrp="1"/>
          </p:cNvSpPr>
          <p:nvPr>
            <p:ph type="title"/>
          </p:nvPr>
        </p:nvSpPr>
        <p:spPr>
          <a:xfrm>
            <a:off x="457200" y="273325"/>
            <a:ext cx="837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r>
              <a:rPr lang="en-US"/>
              <a:t>Click to edit Master title style</a:t>
            </a:r>
            <a:endParaRPr/>
          </a:p>
        </p:txBody>
      </p:sp>
      <p:sp>
        <p:nvSpPr>
          <p:cNvPr id="97" name="Google Shape;97;p9"/>
          <p:cNvSpPr txBox="1">
            <a:spLocks noGrp="1"/>
          </p:cNvSpPr>
          <p:nvPr>
            <p:ph type="subTitle" idx="1"/>
          </p:nvPr>
        </p:nvSpPr>
        <p:spPr>
          <a:xfrm>
            <a:off x="3933138" y="11923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98" name="Google Shape;98;p9"/>
          <p:cNvSpPr txBox="1">
            <a:spLocks noGrp="1"/>
          </p:cNvSpPr>
          <p:nvPr>
            <p:ph type="subTitle" idx="2"/>
          </p:nvPr>
        </p:nvSpPr>
        <p:spPr>
          <a:xfrm>
            <a:off x="875025" y="11923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99" name="Google Shape;99;p9"/>
          <p:cNvSpPr txBox="1">
            <a:spLocks noGrp="1"/>
          </p:cNvSpPr>
          <p:nvPr>
            <p:ph type="subTitle" idx="3"/>
          </p:nvPr>
        </p:nvSpPr>
        <p:spPr>
          <a:xfrm>
            <a:off x="875025" y="1866350"/>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0" name="Google Shape;100;p9"/>
          <p:cNvSpPr txBox="1">
            <a:spLocks noGrp="1"/>
          </p:cNvSpPr>
          <p:nvPr>
            <p:ph type="subTitle" idx="4"/>
          </p:nvPr>
        </p:nvSpPr>
        <p:spPr>
          <a:xfrm>
            <a:off x="3933138" y="186635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1" name="Google Shape;101;p9"/>
          <p:cNvSpPr txBox="1">
            <a:spLocks noGrp="1"/>
          </p:cNvSpPr>
          <p:nvPr>
            <p:ph type="subTitle" idx="5"/>
          </p:nvPr>
        </p:nvSpPr>
        <p:spPr>
          <a:xfrm>
            <a:off x="875025" y="25403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2" name="Google Shape;102;p9"/>
          <p:cNvSpPr txBox="1">
            <a:spLocks noGrp="1"/>
          </p:cNvSpPr>
          <p:nvPr>
            <p:ph type="subTitle" idx="6"/>
          </p:nvPr>
        </p:nvSpPr>
        <p:spPr>
          <a:xfrm>
            <a:off x="3933138" y="25403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3" name="Google Shape;103;p9"/>
          <p:cNvSpPr txBox="1">
            <a:spLocks noGrp="1"/>
          </p:cNvSpPr>
          <p:nvPr>
            <p:ph type="subTitle" idx="7"/>
          </p:nvPr>
        </p:nvSpPr>
        <p:spPr>
          <a:xfrm>
            <a:off x="875025" y="324577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4" name="Google Shape;104;p9"/>
          <p:cNvSpPr txBox="1">
            <a:spLocks noGrp="1"/>
          </p:cNvSpPr>
          <p:nvPr>
            <p:ph type="subTitle" idx="8"/>
          </p:nvPr>
        </p:nvSpPr>
        <p:spPr>
          <a:xfrm>
            <a:off x="3933138" y="32457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5" name="Google Shape;105;p9"/>
          <p:cNvSpPr txBox="1">
            <a:spLocks noGrp="1"/>
          </p:cNvSpPr>
          <p:nvPr>
            <p:ph type="subTitle" idx="9"/>
          </p:nvPr>
        </p:nvSpPr>
        <p:spPr>
          <a:xfrm>
            <a:off x="875025" y="3875025"/>
            <a:ext cx="29760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6" name="Google Shape;106;p9"/>
          <p:cNvSpPr txBox="1">
            <a:spLocks noGrp="1"/>
          </p:cNvSpPr>
          <p:nvPr>
            <p:ph type="subTitle" idx="13"/>
          </p:nvPr>
        </p:nvSpPr>
        <p:spPr>
          <a:xfrm>
            <a:off x="3933138" y="3875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7" name="Google Shape;107;p9"/>
          <p:cNvSpPr txBox="1">
            <a:spLocks noGrp="1"/>
          </p:cNvSpPr>
          <p:nvPr>
            <p:ph type="subTitle" idx="14"/>
          </p:nvPr>
        </p:nvSpPr>
        <p:spPr>
          <a:xfrm>
            <a:off x="7583588" y="12056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08" name="Google Shape;108;p9"/>
          <p:cNvSpPr txBox="1">
            <a:spLocks noGrp="1"/>
          </p:cNvSpPr>
          <p:nvPr>
            <p:ph type="subTitle" idx="15"/>
          </p:nvPr>
        </p:nvSpPr>
        <p:spPr>
          <a:xfrm>
            <a:off x="4783465" y="12056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09" name="Google Shape;109;p9"/>
          <p:cNvSpPr txBox="1">
            <a:spLocks noGrp="1"/>
          </p:cNvSpPr>
          <p:nvPr>
            <p:ph type="subTitle" idx="16"/>
          </p:nvPr>
        </p:nvSpPr>
        <p:spPr>
          <a:xfrm>
            <a:off x="4783465" y="1879600"/>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0" name="Google Shape;110;p9"/>
          <p:cNvSpPr txBox="1">
            <a:spLocks noGrp="1"/>
          </p:cNvSpPr>
          <p:nvPr>
            <p:ph type="subTitle" idx="17"/>
          </p:nvPr>
        </p:nvSpPr>
        <p:spPr>
          <a:xfrm>
            <a:off x="7583588" y="1879600"/>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1" name="Google Shape;111;p9"/>
          <p:cNvSpPr txBox="1">
            <a:spLocks noGrp="1"/>
          </p:cNvSpPr>
          <p:nvPr>
            <p:ph type="subTitle" idx="18"/>
          </p:nvPr>
        </p:nvSpPr>
        <p:spPr>
          <a:xfrm>
            <a:off x="4783465" y="25535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2" name="Google Shape;112;p9"/>
          <p:cNvSpPr txBox="1">
            <a:spLocks noGrp="1"/>
          </p:cNvSpPr>
          <p:nvPr>
            <p:ph type="subTitle" idx="19"/>
          </p:nvPr>
        </p:nvSpPr>
        <p:spPr>
          <a:xfrm>
            <a:off x="7583588" y="25535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3" name="Google Shape;113;p9"/>
          <p:cNvSpPr txBox="1">
            <a:spLocks noGrp="1"/>
          </p:cNvSpPr>
          <p:nvPr>
            <p:ph type="subTitle" idx="20"/>
          </p:nvPr>
        </p:nvSpPr>
        <p:spPr>
          <a:xfrm>
            <a:off x="4783465" y="325902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4" name="Google Shape;114;p9"/>
          <p:cNvSpPr txBox="1">
            <a:spLocks noGrp="1"/>
          </p:cNvSpPr>
          <p:nvPr>
            <p:ph type="subTitle" idx="21"/>
          </p:nvPr>
        </p:nvSpPr>
        <p:spPr>
          <a:xfrm>
            <a:off x="7583588" y="325902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sp>
        <p:nvSpPr>
          <p:cNvPr id="115" name="Google Shape;115;p9"/>
          <p:cNvSpPr txBox="1">
            <a:spLocks noGrp="1"/>
          </p:cNvSpPr>
          <p:nvPr>
            <p:ph type="subTitle" idx="22"/>
          </p:nvPr>
        </p:nvSpPr>
        <p:spPr>
          <a:xfrm>
            <a:off x="4783465" y="3888275"/>
            <a:ext cx="2759400" cy="3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444444"/>
                </a:solidFill>
              </a:defRPr>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r>
              <a:rPr lang="en-US"/>
              <a:t>Click to edit Master subtitle style</a:t>
            </a:r>
            <a:endParaRPr/>
          </a:p>
        </p:txBody>
      </p:sp>
      <p:sp>
        <p:nvSpPr>
          <p:cNvPr id="116" name="Google Shape;116;p9"/>
          <p:cNvSpPr txBox="1">
            <a:spLocks noGrp="1"/>
          </p:cNvSpPr>
          <p:nvPr>
            <p:ph type="subTitle" idx="23"/>
          </p:nvPr>
        </p:nvSpPr>
        <p:spPr>
          <a:xfrm>
            <a:off x="7583588" y="3888275"/>
            <a:ext cx="472200" cy="4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3"/>
                </a:solidFill>
                <a:latin typeface="Roboto Slab"/>
                <a:ea typeface="Roboto Slab"/>
                <a:cs typeface="Roboto Slab"/>
                <a:sym typeface="Roboto Slab"/>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a:r>
              <a:rPr lang="en-US"/>
              <a:t>Click to edit Master subtitle style</a:t>
            </a:r>
            <a:endParaRPr/>
          </a:p>
        </p:txBody>
      </p:sp>
      <p:pic>
        <p:nvPicPr>
          <p:cNvPr id="117" name="Google Shape;117;p9"/>
          <p:cNvPicPr preferRelativeResize="0"/>
          <p:nvPr/>
        </p:nvPicPr>
        <p:blipFill>
          <a:blip r:embed="rId2">
            <a:alphaModFix/>
          </a:blip>
          <a:stretch>
            <a:fillRect/>
          </a:stretch>
        </p:blipFill>
        <p:spPr>
          <a:xfrm>
            <a:off x="88925" y="4883875"/>
            <a:ext cx="800401" cy="1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body with green banner">
  <p:cSld name="TITLE_AND_BODY_3">
    <p:spTree>
      <p:nvGrpSpPr>
        <p:cNvPr id="1" name="Shape 118"/>
        <p:cNvGrpSpPr/>
        <p:nvPr/>
      </p:nvGrpSpPr>
      <p:grpSpPr>
        <a:xfrm>
          <a:off x="0" y="0"/>
          <a:ext cx="0" cy="0"/>
          <a:chOff x="0" y="0"/>
          <a:chExt cx="0" cy="0"/>
        </a:xfrm>
      </p:grpSpPr>
      <p:sp>
        <p:nvSpPr>
          <p:cNvPr id="119" name="Google Shape;119;p10"/>
          <p:cNvSpPr/>
          <p:nvPr/>
        </p:nvSpPr>
        <p:spPr>
          <a:xfrm rot="10800000">
            <a:off x="-228980" y="-3508855"/>
            <a:ext cx="11554382" cy="5202387"/>
          </a:xfrm>
          <a:custGeom>
            <a:avLst/>
            <a:gdLst/>
            <a:ahLst/>
            <a:cxnLst/>
            <a:rect l="l" t="t" r="r" b="b"/>
            <a:pathLst>
              <a:path w="240779" h="127760" extrusionOk="0">
                <a:moveTo>
                  <a:pt x="237933" y="0"/>
                </a:moveTo>
                <a:lnTo>
                  <a:pt x="130379" y="72"/>
                </a:lnTo>
                <a:lnTo>
                  <a:pt x="128688" y="84"/>
                </a:lnTo>
                <a:lnTo>
                  <a:pt x="125343" y="143"/>
                </a:lnTo>
                <a:lnTo>
                  <a:pt x="122009" y="274"/>
                </a:lnTo>
                <a:lnTo>
                  <a:pt x="118699" y="453"/>
                </a:lnTo>
                <a:lnTo>
                  <a:pt x="115424" y="703"/>
                </a:lnTo>
                <a:lnTo>
                  <a:pt x="112162" y="1013"/>
                </a:lnTo>
                <a:lnTo>
                  <a:pt x="108923" y="1382"/>
                </a:lnTo>
                <a:lnTo>
                  <a:pt x="105720" y="1810"/>
                </a:lnTo>
                <a:lnTo>
                  <a:pt x="102541" y="2298"/>
                </a:lnTo>
                <a:lnTo>
                  <a:pt x="99386" y="2834"/>
                </a:lnTo>
                <a:lnTo>
                  <a:pt x="96266" y="3430"/>
                </a:lnTo>
                <a:lnTo>
                  <a:pt x="93170" y="4084"/>
                </a:lnTo>
                <a:lnTo>
                  <a:pt x="90122" y="4799"/>
                </a:lnTo>
                <a:lnTo>
                  <a:pt x="87086" y="5561"/>
                </a:lnTo>
                <a:lnTo>
                  <a:pt x="84098" y="6382"/>
                </a:lnTo>
                <a:lnTo>
                  <a:pt x="81145" y="7252"/>
                </a:lnTo>
                <a:lnTo>
                  <a:pt x="78216" y="8168"/>
                </a:lnTo>
                <a:lnTo>
                  <a:pt x="75334" y="9145"/>
                </a:lnTo>
                <a:lnTo>
                  <a:pt x="72488" y="10157"/>
                </a:lnTo>
                <a:lnTo>
                  <a:pt x="69678" y="11229"/>
                </a:lnTo>
                <a:lnTo>
                  <a:pt x="66904" y="12360"/>
                </a:lnTo>
                <a:lnTo>
                  <a:pt x="64178" y="13527"/>
                </a:lnTo>
                <a:lnTo>
                  <a:pt x="61499" y="14741"/>
                </a:lnTo>
                <a:lnTo>
                  <a:pt x="58855" y="16003"/>
                </a:lnTo>
                <a:lnTo>
                  <a:pt x="56260" y="17313"/>
                </a:lnTo>
                <a:lnTo>
                  <a:pt x="53700" y="18658"/>
                </a:lnTo>
                <a:lnTo>
                  <a:pt x="51199" y="20063"/>
                </a:lnTo>
                <a:lnTo>
                  <a:pt x="48734" y="21504"/>
                </a:lnTo>
                <a:lnTo>
                  <a:pt x="46317" y="22980"/>
                </a:lnTo>
                <a:lnTo>
                  <a:pt x="43960" y="24516"/>
                </a:lnTo>
                <a:lnTo>
                  <a:pt x="41650" y="26076"/>
                </a:lnTo>
                <a:lnTo>
                  <a:pt x="39388" y="27684"/>
                </a:lnTo>
                <a:lnTo>
                  <a:pt x="37173" y="29327"/>
                </a:lnTo>
                <a:lnTo>
                  <a:pt x="35018" y="31018"/>
                </a:lnTo>
                <a:lnTo>
                  <a:pt x="32910" y="32744"/>
                </a:lnTo>
                <a:lnTo>
                  <a:pt x="30862" y="34506"/>
                </a:lnTo>
                <a:lnTo>
                  <a:pt x="28874" y="36304"/>
                </a:lnTo>
                <a:lnTo>
                  <a:pt x="26945" y="38138"/>
                </a:lnTo>
                <a:lnTo>
                  <a:pt x="25064" y="40007"/>
                </a:lnTo>
                <a:lnTo>
                  <a:pt x="23254" y="41900"/>
                </a:lnTo>
                <a:lnTo>
                  <a:pt x="21492" y="43841"/>
                </a:lnTo>
                <a:lnTo>
                  <a:pt x="19801" y="45818"/>
                </a:lnTo>
                <a:lnTo>
                  <a:pt x="18170" y="47818"/>
                </a:lnTo>
                <a:lnTo>
                  <a:pt x="16598" y="49842"/>
                </a:lnTo>
                <a:lnTo>
                  <a:pt x="15098" y="51914"/>
                </a:lnTo>
                <a:lnTo>
                  <a:pt x="13657" y="53998"/>
                </a:lnTo>
                <a:lnTo>
                  <a:pt x="12288" y="56129"/>
                </a:lnTo>
                <a:lnTo>
                  <a:pt x="10990" y="58272"/>
                </a:lnTo>
                <a:lnTo>
                  <a:pt x="9752" y="60451"/>
                </a:lnTo>
                <a:lnTo>
                  <a:pt x="8585" y="62654"/>
                </a:lnTo>
                <a:lnTo>
                  <a:pt x="7490" y="64892"/>
                </a:lnTo>
                <a:lnTo>
                  <a:pt x="6466" y="67143"/>
                </a:lnTo>
                <a:lnTo>
                  <a:pt x="5513" y="69417"/>
                </a:lnTo>
                <a:lnTo>
                  <a:pt x="4632" y="71727"/>
                </a:lnTo>
                <a:lnTo>
                  <a:pt x="3834" y="74048"/>
                </a:lnTo>
                <a:lnTo>
                  <a:pt x="3108" y="76406"/>
                </a:lnTo>
                <a:lnTo>
                  <a:pt x="2453" y="78775"/>
                </a:lnTo>
                <a:lnTo>
                  <a:pt x="1881" y="81157"/>
                </a:lnTo>
                <a:lnTo>
                  <a:pt x="1381" y="83574"/>
                </a:lnTo>
                <a:lnTo>
                  <a:pt x="977" y="86003"/>
                </a:lnTo>
                <a:lnTo>
                  <a:pt x="643" y="88444"/>
                </a:lnTo>
                <a:lnTo>
                  <a:pt x="381" y="90908"/>
                </a:lnTo>
                <a:lnTo>
                  <a:pt x="215" y="93397"/>
                </a:lnTo>
                <a:lnTo>
                  <a:pt x="131" y="95897"/>
                </a:lnTo>
                <a:lnTo>
                  <a:pt x="119" y="97148"/>
                </a:lnTo>
                <a:lnTo>
                  <a:pt x="0" y="126343"/>
                </a:lnTo>
                <a:lnTo>
                  <a:pt x="0" y="126486"/>
                </a:lnTo>
                <a:lnTo>
                  <a:pt x="72" y="126760"/>
                </a:lnTo>
                <a:lnTo>
                  <a:pt x="203" y="127010"/>
                </a:lnTo>
                <a:lnTo>
                  <a:pt x="381" y="127212"/>
                </a:lnTo>
                <a:lnTo>
                  <a:pt x="726" y="127474"/>
                </a:lnTo>
                <a:lnTo>
                  <a:pt x="1310" y="127688"/>
                </a:lnTo>
                <a:lnTo>
                  <a:pt x="1965" y="127760"/>
                </a:lnTo>
                <a:lnTo>
                  <a:pt x="2608" y="127688"/>
                </a:lnTo>
                <a:lnTo>
                  <a:pt x="3179" y="127438"/>
                </a:lnTo>
                <a:lnTo>
                  <a:pt x="3513" y="127152"/>
                </a:lnTo>
                <a:lnTo>
                  <a:pt x="3679" y="126902"/>
                </a:lnTo>
                <a:lnTo>
                  <a:pt x="3751" y="126760"/>
                </a:lnTo>
                <a:lnTo>
                  <a:pt x="4310" y="125366"/>
                </a:lnTo>
                <a:lnTo>
                  <a:pt x="5573" y="122628"/>
                </a:lnTo>
                <a:lnTo>
                  <a:pt x="6978" y="119937"/>
                </a:lnTo>
                <a:lnTo>
                  <a:pt x="8514" y="117306"/>
                </a:lnTo>
                <a:lnTo>
                  <a:pt x="10192" y="114722"/>
                </a:lnTo>
                <a:lnTo>
                  <a:pt x="12002" y="112210"/>
                </a:lnTo>
                <a:lnTo>
                  <a:pt x="13943" y="109745"/>
                </a:lnTo>
                <a:lnTo>
                  <a:pt x="16003" y="107352"/>
                </a:lnTo>
                <a:lnTo>
                  <a:pt x="18182" y="105018"/>
                </a:lnTo>
                <a:lnTo>
                  <a:pt x="20480" y="102756"/>
                </a:lnTo>
                <a:lnTo>
                  <a:pt x="22897" y="100565"/>
                </a:lnTo>
                <a:lnTo>
                  <a:pt x="25433" y="98445"/>
                </a:lnTo>
                <a:lnTo>
                  <a:pt x="28064" y="96409"/>
                </a:lnTo>
                <a:lnTo>
                  <a:pt x="30803" y="94445"/>
                </a:lnTo>
                <a:lnTo>
                  <a:pt x="33649" y="92563"/>
                </a:lnTo>
                <a:lnTo>
                  <a:pt x="36590" y="90766"/>
                </a:lnTo>
                <a:lnTo>
                  <a:pt x="39626" y="89051"/>
                </a:lnTo>
                <a:lnTo>
                  <a:pt x="42757" y="87420"/>
                </a:lnTo>
                <a:lnTo>
                  <a:pt x="45972" y="85884"/>
                </a:lnTo>
                <a:lnTo>
                  <a:pt x="49282" y="84443"/>
                </a:lnTo>
                <a:lnTo>
                  <a:pt x="52664" y="83109"/>
                </a:lnTo>
                <a:lnTo>
                  <a:pt x="56129" y="81859"/>
                </a:lnTo>
                <a:lnTo>
                  <a:pt x="59665" y="80716"/>
                </a:lnTo>
                <a:lnTo>
                  <a:pt x="63273" y="79668"/>
                </a:lnTo>
                <a:lnTo>
                  <a:pt x="66952" y="78728"/>
                </a:lnTo>
                <a:lnTo>
                  <a:pt x="70691" y="77906"/>
                </a:lnTo>
                <a:lnTo>
                  <a:pt x="74501" y="77192"/>
                </a:lnTo>
                <a:lnTo>
                  <a:pt x="78358" y="76585"/>
                </a:lnTo>
                <a:lnTo>
                  <a:pt x="82276" y="76096"/>
                </a:lnTo>
                <a:lnTo>
                  <a:pt x="86241" y="75727"/>
                </a:lnTo>
                <a:lnTo>
                  <a:pt x="90265" y="75477"/>
                </a:lnTo>
                <a:lnTo>
                  <a:pt x="94325" y="75346"/>
                </a:lnTo>
                <a:lnTo>
                  <a:pt x="96373" y="75346"/>
                </a:lnTo>
                <a:lnTo>
                  <a:pt x="236230" y="75239"/>
                </a:lnTo>
                <a:lnTo>
                  <a:pt x="237873" y="75239"/>
                </a:lnTo>
                <a:lnTo>
                  <a:pt x="238171" y="75227"/>
                </a:lnTo>
                <a:lnTo>
                  <a:pt x="238742" y="75144"/>
                </a:lnTo>
                <a:lnTo>
                  <a:pt x="239266" y="74977"/>
                </a:lnTo>
                <a:lnTo>
                  <a:pt x="239731" y="74751"/>
                </a:lnTo>
                <a:lnTo>
                  <a:pt x="240124" y="74465"/>
                </a:lnTo>
                <a:lnTo>
                  <a:pt x="240433" y="74120"/>
                </a:lnTo>
                <a:lnTo>
                  <a:pt x="240659" y="73739"/>
                </a:lnTo>
                <a:lnTo>
                  <a:pt x="240778" y="73310"/>
                </a:lnTo>
                <a:lnTo>
                  <a:pt x="240778" y="73096"/>
                </a:lnTo>
                <a:lnTo>
                  <a:pt x="240778" y="2096"/>
                </a:lnTo>
                <a:lnTo>
                  <a:pt x="240778" y="1882"/>
                </a:lnTo>
                <a:lnTo>
                  <a:pt x="240659" y="1465"/>
                </a:lnTo>
                <a:lnTo>
                  <a:pt x="240445" y="1096"/>
                </a:lnTo>
                <a:lnTo>
                  <a:pt x="240135" y="763"/>
                </a:lnTo>
                <a:lnTo>
                  <a:pt x="239743" y="477"/>
                </a:lnTo>
                <a:lnTo>
                  <a:pt x="239290" y="251"/>
                </a:lnTo>
                <a:lnTo>
                  <a:pt x="238778" y="96"/>
                </a:lnTo>
                <a:lnTo>
                  <a:pt x="238230" y="0"/>
                </a:lnTo>
                <a:close/>
              </a:path>
            </a:pathLst>
          </a:custGeom>
          <a:solidFill>
            <a:schemeClr val="accent3"/>
          </a:solidFill>
          <a:ln>
            <a:noFill/>
          </a:ln>
          <a:effectLst>
            <a:outerShdw blurRad="242888" dist="2857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0800000">
            <a:off x="-185444" y="-3392448"/>
            <a:ext cx="11554958" cy="5202428"/>
          </a:xfrm>
          <a:custGeom>
            <a:avLst/>
            <a:gdLst/>
            <a:ahLst/>
            <a:cxnLst/>
            <a:rect l="l" t="t" r="r" b="b"/>
            <a:pathLst>
              <a:path w="240791" h="127761" fill="none" extrusionOk="0">
                <a:moveTo>
                  <a:pt x="236231" y="75240"/>
                </a:moveTo>
                <a:lnTo>
                  <a:pt x="96386" y="75335"/>
                </a:lnTo>
                <a:lnTo>
                  <a:pt x="94326" y="75347"/>
                </a:lnTo>
                <a:lnTo>
                  <a:pt x="90266" y="75466"/>
                </a:lnTo>
                <a:lnTo>
                  <a:pt x="86253" y="75716"/>
                </a:lnTo>
                <a:lnTo>
                  <a:pt x="82288" y="76085"/>
                </a:lnTo>
                <a:lnTo>
                  <a:pt x="78371" y="76573"/>
                </a:lnTo>
                <a:lnTo>
                  <a:pt x="74501" y="77180"/>
                </a:lnTo>
                <a:lnTo>
                  <a:pt x="70703" y="77895"/>
                </a:lnTo>
                <a:lnTo>
                  <a:pt x="66952" y="78728"/>
                </a:lnTo>
                <a:lnTo>
                  <a:pt x="63285" y="79669"/>
                </a:lnTo>
                <a:lnTo>
                  <a:pt x="59665" y="80705"/>
                </a:lnTo>
                <a:lnTo>
                  <a:pt x="56129" y="81848"/>
                </a:lnTo>
                <a:lnTo>
                  <a:pt x="52676" y="83098"/>
                </a:lnTo>
                <a:lnTo>
                  <a:pt x="49283" y="84443"/>
                </a:lnTo>
                <a:lnTo>
                  <a:pt x="45985" y="85884"/>
                </a:lnTo>
                <a:lnTo>
                  <a:pt x="42770" y="87420"/>
                </a:lnTo>
                <a:lnTo>
                  <a:pt x="39638" y="89039"/>
                </a:lnTo>
                <a:lnTo>
                  <a:pt x="36602" y="90754"/>
                </a:lnTo>
                <a:lnTo>
                  <a:pt x="33661" y="92552"/>
                </a:lnTo>
                <a:lnTo>
                  <a:pt x="30815" y="94445"/>
                </a:lnTo>
                <a:lnTo>
                  <a:pt x="28077" y="96398"/>
                </a:lnTo>
                <a:lnTo>
                  <a:pt x="25434" y="98446"/>
                </a:lnTo>
                <a:lnTo>
                  <a:pt x="22909" y="100565"/>
                </a:lnTo>
                <a:lnTo>
                  <a:pt x="20492" y="102756"/>
                </a:lnTo>
                <a:lnTo>
                  <a:pt x="18182" y="105018"/>
                </a:lnTo>
                <a:lnTo>
                  <a:pt x="16003" y="107352"/>
                </a:lnTo>
                <a:lnTo>
                  <a:pt x="13944" y="109745"/>
                </a:lnTo>
                <a:lnTo>
                  <a:pt x="12003" y="112198"/>
                </a:lnTo>
                <a:lnTo>
                  <a:pt x="10205" y="114722"/>
                </a:lnTo>
                <a:lnTo>
                  <a:pt x="8526" y="117306"/>
                </a:lnTo>
                <a:lnTo>
                  <a:pt x="6990" y="119937"/>
                </a:lnTo>
                <a:lnTo>
                  <a:pt x="5585" y="122628"/>
                </a:lnTo>
                <a:lnTo>
                  <a:pt x="4323" y="125367"/>
                </a:lnTo>
                <a:lnTo>
                  <a:pt x="3751" y="126760"/>
                </a:lnTo>
                <a:lnTo>
                  <a:pt x="3692" y="126903"/>
                </a:lnTo>
                <a:lnTo>
                  <a:pt x="3513" y="127141"/>
                </a:lnTo>
                <a:lnTo>
                  <a:pt x="3180" y="127439"/>
                </a:lnTo>
                <a:lnTo>
                  <a:pt x="2608" y="127689"/>
                </a:lnTo>
                <a:lnTo>
                  <a:pt x="1965" y="127760"/>
                </a:lnTo>
                <a:lnTo>
                  <a:pt x="1322" y="127689"/>
                </a:lnTo>
                <a:lnTo>
                  <a:pt x="739" y="127474"/>
                </a:lnTo>
                <a:lnTo>
                  <a:pt x="394" y="127212"/>
                </a:lnTo>
                <a:lnTo>
                  <a:pt x="203" y="126998"/>
                </a:lnTo>
                <a:lnTo>
                  <a:pt x="72" y="126760"/>
                </a:lnTo>
                <a:lnTo>
                  <a:pt x="13" y="126486"/>
                </a:lnTo>
                <a:lnTo>
                  <a:pt x="1" y="126331"/>
                </a:lnTo>
                <a:lnTo>
                  <a:pt x="132" y="97148"/>
                </a:lnTo>
                <a:lnTo>
                  <a:pt x="144" y="95898"/>
                </a:lnTo>
                <a:lnTo>
                  <a:pt x="227" y="93397"/>
                </a:lnTo>
                <a:lnTo>
                  <a:pt x="394" y="90909"/>
                </a:lnTo>
                <a:lnTo>
                  <a:pt x="644" y="88444"/>
                </a:lnTo>
                <a:lnTo>
                  <a:pt x="977" y="86003"/>
                </a:lnTo>
                <a:lnTo>
                  <a:pt x="1394" y="83574"/>
                </a:lnTo>
                <a:lnTo>
                  <a:pt x="1882" y="81157"/>
                </a:lnTo>
                <a:lnTo>
                  <a:pt x="2465" y="78764"/>
                </a:lnTo>
                <a:lnTo>
                  <a:pt x="3108" y="76395"/>
                </a:lnTo>
                <a:lnTo>
                  <a:pt x="3835" y="74049"/>
                </a:lnTo>
                <a:lnTo>
                  <a:pt x="4644" y="71727"/>
                </a:lnTo>
                <a:lnTo>
                  <a:pt x="5514" y="69417"/>
                </a:lnTo>
                <a:lnTo>
                  <a:pt x="6466" y="67143"/>
                </a:lnTo>
                <a:lnTo>
                  <a:pt x="7490" y="64881"/>
                </a:lnTo>
                <a:lnTo>
                  <a:pt x="8585" y="62654"/>
                </a:lnTo>
                <a:lnTo>
                  <a:pt x="9752" y="60451"/>
                </a:lnTo>
                <a:lnTo>
                  <a:pt x="10991" y="58272"/>
                </a:lnTo>
                <a:lnTo>
                  <a:pt x="12300" y="56129"/>
                </a:lnTo>
                <a:lnTo>
                  <a:pt x="13670" y="53998"/>
                </a:lnTo>
                <a:lnTo>
                  <a:pt x="15110" y="51914"/>
                </a:lnTo>
                <a:lnTo>
                  <a:pt x="16611" y="49842"/>
                </a:lnTo>
                <a:lnTo>
                  <a:pt x="18182" y="47818"/>
                </a:lnTo>
                <a:lnTo>
                  <a:pt x="19814" y="45806"/>
                </a:lnTo>
                <a:lnTo>
                  <a:pt x="21504" y="43841"/>
                </a:lnTo>
                <a:lnTo>
                  <a:pt x="23255" y="41901"/>
                </a:lnTo>
                <a:lnTo>
                  <a:pt x="25076" y="40008"/>
                </a:lnTo>
                <a:lnTo>
                  <a:pt x="26946" y="38138"/>
                </a:lnTo>
                <a:lnTo>
                  <a:pt x="28886" y="36305"/>
                </a:lnTo>
                <a:lnTo>
                  <a:pt x="30875" y="34507"/>
                </a:lnTo>
                <a:lnTo>
                  <a:pt x="32923" y="32744"/>
                </a:lnTo>
                <a:lnTo>
                  <a:pt x="35030" y="31018"/>
                </a:lnTo>
                <a:lnTo>
                  <a:pt x="37185" y="29327"/>
                </a:lnTo>
                <a:lnTo>
                  <a:pt x="39388" y="27684"/>
                </a:lnTo>
                <a:lnTo>
                  <a:pt x="41651" y="26077"/>
                </a:lnTo>
                <a:lnTo>
                  <a:pt x="43960" y="24505"/>
                </a:lnTo>
                <a:lnTo>
                  <a:pt x="46330" y="22981"/>
                </a:lnTo>
                <a:lnTo>
                  <a:pt x="48747" y="21504"/>
                </a:lnTo>
                <a:lnTo>
                  <a:pt x="51200" y="20064"/>
                </a:lnTo>
                <a:lnTo>
                  <a:pt x="53712" y="18659"/>
                </a:lnTo>
                <a:lnTo>
                  <a:pt x="56260" y="17313"/>
                </a:lnTo>
                <a:lnTo>
                  <a:pt x="58856" y="16004"/>
                </a:lnTo>
                <a:lnTo>
                  <a:pt x="61499" y="14741"/>
                </a:lnTo>
                <a:lnTo>
                  <a:pt x="64190" y="13527"/>
                </a:lnTo>
                <a:lnTo>
                  <a:pt x="66917" y="12348"/>
                </a:lnTo>
                <a:lnTo>
                  <a:pt x="69691" y="11229"/>
                </a:lnTo>
                <a:lnTo>
                  <a:pt x="72489" y="10157"/>
                </a:lnTo>
                <a:lnTo>
                  <a:pt x="75347" y="9133"/>
                </a:lnTo>
                <a:lnTo>
                  <a:pt x="78228" y="8169"/>
                </a:lnTo>
                <a:lnTo>
                  <a:pt x="81145" y="7240"/>
                </a:lnTo>
                <a:lnTo>
                  <a:pt x="84110" y="6371"/>
                </a:lnTo>
                <a:lnTo>
                  <a:pt x="87099" y="5561"/>
                </a:lnTo>
                <a:lnTo>
                  <a:pt x="90123" y="4799"/>
                </a:lnTo>
                <a:lnTo>
                  <a:pt x="93183" y="4085"/>
                </a:lnTo>
                <a:lnTo>
                  <a:pt x="96279" y="3430"/>
                </a:lnTo>
                <a:lnTo>
                  <a:pt x="99398" y="2835"/>
                </a:lnTo>
                <a:lnTo>
                  <a:pt x="102542" y="2299"/>
                </a:lnTo>
                <a:lnTo>
                  <a:pt x="105721" y="1811"/>
                </a:lnTo>
                <a:lnTo>
                  <a:pt x="108936" y="1382"/>
                </a:lnTo>
                <a:lnTo>
                  <a:pt x="112162" y="1013"/>
                </a:lnTo>
                <a:lnTo>
                  <a:pt x="115425" y="703"/>
                </a:lnTo>
                <a:lnTo>
                  <a:pt x="118711" y="453"/>
                </a:lnTo>
                <a:lnTo>
                  <a:pt x="122021" y="263"/>
                </a:lnTo>
                <a:lnTo>
                  <a:pt x="125355" y="144"/>
                </a:lnTo>
                <a:lnTo>
                  <a:pt x="128701" y="84"/>
                </a:lnTo>
                <a:lnTo>
                  <a:pt x="130391" y="72"/>
                </a:lnTo>
                <a:lnTo>
                  <a:pt x="237945" y="1"/>
                </a:lnTo>
                <a:lnTo>
                  <a:pt x="238231" y="1"/>
                </a:lnTo>
                <a:lnTo>
                  <a:pt x="238791" y="84"/>
                </a:lnTo>
                <a:lnTo>
                  <a:pt x="239303" y="251"/>
                </a:lnTo>
                <a:lnTo>
                  <a:pt x="239755" y="477"/>
                </a:lnTo>
                <a:lnTo>
                  <a:pt x="240136" y="763"/>
                </a:lnTo>
                <a:lnTo>
                  <a:pt x="240446" y="1096"/>
                </a:lnTo>
                <a:lnTo>
                  <a:pt x="240660" y="1465"/>
                </a:lnTo>
                <a:lnTo>
                  <a:pt x="240779" y="1882"/>
                </a:lnTo>
                <a:lnTo>
                  <a:pt x="240791" y="2096"/>
                </a:lnTo>
                <a:lnTo>
                  <a:pt x="240791" y="73096"/>
                </a:lnTo>
                <a:lnTo>
                  <a:pt x="240779" y="73311"/>
                </a:lnTo>
                <a:lnTo>
                  <a:pt x="240660" y="73739"/>
                </a:lnTo>
                <a:lnTo>
                  <a:pt x="240446" y="74120"/>
                </a:lnTo>
                <a:lnTo>
                  <a:pt x="240124" y="74466"/>
                </a:lnTo>
                <a:lnTo>
                  <a:pt x="239731" y="74751"/>
                </a:lnTo>
                <a:lnTo>
                  <a:pt x="239267" y="74978"/>
                </a:lnTo>
                <a:lnTo>
                  <a:pt x="238743" y="75144"/>
                </a:lnTo>
                <a:lnTo>
                  <a:pt x="238183" y="75228"/>
                </a:lnTo>
                <a:lnTo>
                  <a:pt x="237886" y="75240"/>
                </a:lnTo>
                <a:lnTo>
                  <a:pt x="236231" y="75240"/>
                </a:lnTo>
                <a:close/>
              </a:path>
            </a:pathLst>
          </a:custGeom>
          <a:noFill/>
          <a:ln w="11300" cap="flat" cmpd="sng">
            <a:solidFill>
              <a:schemeClr val="accent6"/>
            </a:solidFill>
            <a:prstDash val="solid"/>
            <a:miter lim="119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200"/>
              <a:buNone/>
              <a:defRPr sz="32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2" name="Google Shape;122;p10"/>
          <p:cNvSpPr txBox="1">
            <a:spLocks noGrp="1"/>
          </p:cNvSpPr>
          <p:nvPr>
            <p:ph type="body" idx="1"/>
          </p:nvPr>
        </p:nvSpPr>
        <p:spPr>
          <a:xfrm>
            <a:off x="5044715"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3" name="Google Shape;123;p10"/>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latin typeface="Roboto Slab Regular"/>
                <a:ea typeface="Roboto Slab Regular"/>
                <a:cs typeface="Roboto Slab Regular"/>
                <a:sym typeface="Roboto Slab Regular"/>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r>
              <a:rPr lang="en-US"/>
              <a:t>Click to edit Master subtitle style</a:t>
            </a:r>
            <a:endParaRPr/>
          </a:p>
        </p:txBody>
      </p:sp>
      <p:pic>
        <p:nvPicPr>
          <p:cNvPr id="124" name="Google Shape;124;p10"/>
          <p:cNvPicPr preferRelativeResize="0"/>
          <p:nvPr/>
        </p:nvPicPr>
        <p:blipFill>
          <a:blip r:embed="rId2">
            <a:alphaModFix/>
          </a:blip>
          <a:stretch>
            <a:fillRect/>
          </a:stretch>
        </p:blipFill>
        <p:spPr>
          <a:xfrm>
            <a:off x="88925" y="4883875"/>
            <a:ext cx="800401" cy="187000"/>
          </a:xfrm>
          <a:prstGeom prst="rect">
            <a:avLst/>
          </a:prstGeom>
          <a:noFill/>
          <a:ln>
            <a:noFill/>
          </a:ln>
        </p:spPr>
      </p:pic>
      <p:sp>
        <p:nvSpPr>
          <p:cNvPr id="125" name="Google Shape;125;p10"/>
          <p:cNvSpPr txBox="1">
            <a:spLocks noGrp="1"/>
          </p:cNvSpPr>
          <p:nvPr>
            <p:ph type="body" idx="3"/>
          </p:nvPr>
        </p:nvSpPr>
        <p:spPr>
          <a:xfrm>
            <a:off x="883817" y="2658125"/>
            <a:ext cx="3329100" cy="19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r>
              <a:rPr lang="en-US"/>
              <a:t>Edit Master text styles</a:t>
            </a:r>
          </a:p>
        </p:txBody>
      </p:sp>
      <p:sp>
        <p:nvSpPr>
          <p:cNvPr id="126" name="Google Shape;126;p10"/>
          <p:cNvSpPr txBox="1">
            <a:spLocks noGrp="1"/>
          </p:cNvSpPr>
          <p:nvPr>
            <p:ph type="subTitle" idx="4"/>
          </p:nvPr>
        </p:nvSpPr>
        <p:spPr>
          <a:xfrm>
            <a:off x="869575" y="2131800"/>
            <a:ext cx="3329100" cy="526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r>
              <a:rPr lang="en-US"/>
              <a:t>Click to edit Master subtitle style</a:t>
            </a:r>
            <a:endParaRPr/>
          </a:p>
        </p:txBody>
      </p:sp>
      <p:sp>
        <p:nvSpPr>
          <p:cNvPr id="127" name="Google Shape;127;p10"/>
          <p:cNvSpPr txBox="1">
            <a:spLocks noGrp="1"/>
          </p:cNvSpPr>
          <p:nvPr>
            <p:ph type="subTitle" idx="5"/>
          </p:nvPr>
        </p:nvSpPr>
        <p:spPr>
          <a:xfrm>
            <a:off x="5044715" y="2131800"/>
            <a:ext cx="3329100" cy="5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Slab Regular"/>
              <a:buNone/>
              <a:defRPr sz="1600">
                <a:latin typeface="Roboto Slab Regular"/>
                <a:ea typeface="Roboto Slab Regular"/>
                <a:cs typeface="Roboto Slab Regular"/>
                <a:sym typeface="Roboto Slab Regular"/>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r>
              <a:rPr lang="en-US"/>
              <a:t>Click to edit Master subtitle style</a:t>
            </a:r>
            <a:endParaRPr/>
          </a:p>
        </p:txBody>
      </p:sp>
    </p:spTree>
  </p:cSld>
  <p:clrMapOvr>
    <a:masterClrMapping/>
  </p:clrMapOvr>
  <p:extLst>
    <p:ext uri="{DCECCB84-F9BA-43D5-87BE-67443E8EF086}">
      <p15:sldGuideLst xmlns:p15="http://schemas.microsoft.com/office/powerpoint/2012/main">
        <p15:guide id="1" pos="286">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325"/>
            <a:ext cx="83751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0CA2D0"/>
              </a:buClr>
              <a:buSzPts val="4000"/>
              <a:buFont typeface="Roboto Slab"/>
              <a:buNone/>
              <a:defRPr sz="4000">
                <a:solidFill>
                  <a:srgbClr val="0CA2D0"/>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A5456"/>
              </a:buClr>
              <a:buSzPts val="1800"/>
              <a:buFont typeface="Open Sans"/>
              <a:buChar char="●"/>
              <a:defRPr sz="1800">
                <a:solidFill>
                  <a:srgbClr val="4A5456"/>
                </a:solidFill>
                <a:latin typeface="Open Sans"/>
                <a:ea typeface="Open Sans"/>
                <a:cs typeface="Open Sans"/>
                <a:sym typeface="Open Sans"/>
              </a:defRPr>
            </a:lvl1pPr>
            <a:lvl2pPr marL="914400" lvl="1"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2pPr>
            <a:lvl3pPr marL="1371600" lvl="2"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3pPr>
            <a:lvl4pPr marL="1828800" lvl="3"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4pPr>
            <a:lvl5pPr marL="2286000" lvl="4"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5pPr>
            <a:lvl6pPr marL="2743200" lvl="5"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6pPr>
            <a:lvl7pPr marL="3200400" lvl="6"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7pPr>
            <a:lvl8pPr marL="3657600" lvl="7" indent="-317500">
              <a:lnSpc>
                <a:spcPct val="115000"/>
              </a:lnSpc>
              <a:spcBef>
                <a:spcPts val="1600"/>
              </a:spcBef>
              <a:spcAft>
                <a:spcPts val="0"/>
              </a:spcAft>
              <a:buClr>
                <a:srgbClr val="4A5456"/>
              </a:buClr>
              <a:buSzPts val="1400"/>
              <a:buFont typeface="Open Sans"/>
              <a:buChar char="○"/>
              <a:defRPr>
                <a:solidFill>
                  <a:srgbClr val="4A5456"/>
                </a:solidFill>
                <a:latin typeface="Open Sans"/>
                <a:ea typeface="Open Sans"/>
                <a:cs typeface="Open Sans"/>
                <a:sym typeface="Open Sans"/>
              </a:defRPr>
            </a:lvl8pPr>
            <a:lvl9pPr marL="4114800" lvl="8" indent="-317500">
              <a:lnSpc>
                <a:spcPct val="115000"/>
              </a:lnSpc>
              <a:spcBef>
                <a:spcPts val="1600"/>
              </a:spcBef>
              <a:spcAft>
                <a:spcPts val="1600"/>
              </a:spcAft>
              <a:buClr>
                <a:srgbClr val="4A5456"/>
              </a:buClr>
              <a:buSzPts val="1400"/>
              <a:buFont typeface="Open Sans"/>
              <a:buChar char="■"/>
              <a:defRPr>
                <a:solidFill>
                  <a:srgbClr val="4A5456"/>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open?id=1NOKHgHIVIwCAFYhv_-FXOmWTk4cRRquU" TargetMode="External"/><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drive.google.com/drive/folders/1H4wNOqF9lqjvuz2ThJcQw0Y7WujXbIlk?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6XA-EoWn1Ew" TargetMode="External"/><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lassanov/AspNetPlatformDemo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4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revious-versions/aspnet/bb470252(v=vs.100)#life-cycle-stage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3.xml"/><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iis/get-started/introduction-to-iis/iis-modules-overview"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4"/>
          <p:cNvSpPr txBox="1">
            <a:spLocks noGrp="1"/>
          </p:cNvSpPr>
          <p:nvPr>
            <p:ph type="subTitle" idx="1"/>
          </p:nvPr>
        </p:nvSpPr>
        <p:spPr>
          <a:xfrm>
            <a:off x="316500" y="3899013"/>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1800" b="1" dirty="0"/>
              <a:t>Book Presentation</a:t>
            </a:r>
            <a:endParaRPr sz="1800" b="1" dirty="0"/>
          </a:p>
        </p:txBody>
      </p:sp>
      <p:sp>
        <p:nvSpPr>
          <p:cNvPr id="479" name="Google Shape;479;p54"/>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 ASP.NET MVC 5 Platform</a:t>
            </a:r>
            <a:endParaRPr sz="4000" dirty="0"/>
          </a:p>
        </p:txBody>
      </p:sp>
      <p:sp>
        <p:nvSpPr>
          <p:cNvPr id="4" name="Google Shape;479;p54">
            <a:extLst>
              <a:ext uri="{FF2B5EF4-FFF2-40B4-BE49-F238E27FC236}">
                <a16:creationId xmlns:a16="http://schemas.microsoft.com/office/drawing/2014/main" id="{C3052C2C-C16D-4831-9215-B28CEA7DB3A7}"/>
              </a:ext>
            </a:extLst>
          </p:cNvPr>
          <p:cNvSpPr txBox="1">
            <a:spLocks/>
          </p:cNvSpPr>
          <p:nvPr/>
        </p:nvSpPr>
        <p:spPr>
          <a:xfrm>
            <a:off x="545550" y="1856550"/>
            <a:ext cx="80529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FFFFFF"/>
              </a:buClr>
              <a:buSzPts val="2400"/>
              <a:buFont typeface="Roboto Slab"/>
              <a:buNone/>
              <a:defRPr sz="2400" b="0" i="0" u="none" strike="noStrike" cap="none">
                <a:solidFill>
                  <a:srgbClr val="FFFFFF"/>
                </a:solidFill>
                <a:latin typeface="Roboto Slab"/>
                <a:ea typeface="Roboto Slab"/>
                <a:cs typeface="Roboto Slab"/>
                <a:sym typeface="Roboto Slab"/>
              </a:defRPr>
            </a:lvl1pPr>
            <a:lvl2pPr marR="0" lvl="1"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eaLnBrk="1" hangingPunct="1">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it-IT" sz="1800" dirty="0"/>
              <a:t>by Adam Freeman</a:t>
            </a:r>
            <a:endParaRPr lang="en-US" sz="1800" dirty="0"/>
          </a:p>
        </p:txBody>
      </p:sp>
      <p:sp>
        <p:nvSpPr>
          <p:cNvPr id="5" name="Google Shape;478;p54">
            <a:extLst>
              <a:ext uri="{FF2B5EF4-FFF2-40B4-BE49-F238E27FC236}">
                <a16:creationId xmlns:a16="http://schemas.microsoft.com/office/drawing/2014/main" id="{A0EA18FD-E222-45F1-9A43-84F427F3246D}"/>
              </a:ext>
            </a:extLst>
          </p:cNvPr>
          <p:cNvSpPr txBox="1">
            <a:spLocks/>
          </p:cNvSpPr>
          <p:nvPr/>
        </p:nvSpPr>
        <p:spPr>
          <a:xfrm>
            <a:off x="316500" y="4222863"/>
            <a:ext cx="8511000" cy="53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accent3"/>
              </a:buClr>
              <a:buSzPts val="1400"/>
              <a:buFont typeface="Roboto Slab Regular"/>
              <a:buNone/>
              <a:defRPr sz="1400" b="0" i="0" u="none" strike="noStrike" cap="none">
                <a:solidFill>
                  <a:schemeClr val="accent3"/>
                </a:solidFill>
                <a:latin typeface="Roboto Slab Regular"/>
                <a:ea typeface="Roboto Slab Regular"/>
                <a:cs typeface="Roboto Slab Regular"/>
                <a:sym typeface="Roboto Slab Regular"/>
              </a:defRPr>
            </a:lvl1pPr>
            <a:lvl2pPr marL="914400" marR="0" lvl="1"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ctr" rtl="0" eaLnBrk="1" hangingPunct="1">
              <a:lnSpc>
                <a:spcPct val="100000"/>
              </a:lnSpc>
              <a:spcBef>
                <a:spcPts val="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r>
              <a:rPr lang="en-US" sz="1100" dirty="0"/>
              <a:t>What Impressed Me Most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idx="4294967295"/>
          </p:nvPr>
        </p:nvSpPr>
        <p:spPr>
          <a:xfrm>
            <a:off x="311700" y="133600"/>
            <a:ext cx="8520600" cy="6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Helpful Resources</a:t>
            </a:r>
            <a:endParaRPr dirty="0">
              <a:solidFill>
                <a:srgbClr val="002060"/>
              </a:solidFill>
            </a:endParaRPr>
          </a:p>
        </p:txBody>
      </p:sp>
      <p:sp>
        <p:nvSpPr>
          <p:cNvPr id="469" name="Google Shape;469;p53"/>
          <p:cNvSpPr txBox="1">
            <a:spLocks noGrp="1"/>
          </p:cNvSpPr>
          <p:nvPr>
            <p:ph type="body" idx="4294967295"/>
          </p:nvPr>
        </p:nvSpPr>
        <p:spPr>
          <a:xfrm>
            <a:off x="1144925" y="1304875"/>
            <a:ext cx="7687500" cy="15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t>Need more icons? </a:t>
            </a:r>
            <a:r>
              <a:rPr lang="en" sz="1400" u="sng" dirty="0">
                <a:solidFill>
                  <a:schemeClr val="hlink"/>
                </a:solidFill>
                <a:hlinkClick r:id="rId3"/>
              </a:rPr>
              <a:t>Click Here</a:t>
            </a:r>
            <a:endParaRPr sz="1400" u="sng" dirty="0">
              <a:solidFill>
                <a:srgbClr val="0099CC"/>
              </a:solidFill>
            </a:endParaRPr>
          </a:p>
          <a:p>
            <a:pPr marL="0" lvl="0" indent="0" algn="l" rtl="0">
              <a:lnSpc>
                <a:spcPct val="100000"/>
              </a:lnSpc>
              <a:spcBef>
                <a:spcPts val="1600"/>
              </a:spcBef>
              <a:spcAft>
                <a:spcPts val="0"/>
              </a:spcAft>
              <a:buNone/>
            </a:pPr>
            <a:endParaRPr sz="1400" b="1" dirty="0"/>
          </a:p>
          <a:p>
            <a:pPr marL="0" lvl="0" indent="0" algn="l" rtl="0">
              <a:lnSpc>
                <a:spcPct val="100000"/>
              </a:lnSpc>
              <a:spcBef>
                <a:spcPts val="1600"/>
              </a:spcBef>
              <a:spcAft>
                <a:spcPts val="0"/>
              </a:spcAft>
              <a:buNone/>
            </a:pPr>
            <a:r>
              <a:rPr lang="en" sz="1400" b="1" dirty="0"/>
              <a:t>Need more images?</a:t>
            </a:r>
            <a:br>
              <a:rPr lang="en" sz="1400" dirty="0"/>
            </a:br>
            <a:r>
              <a:rPr lang="en" sz="1400" u="sng" dirty="0">
                <a:solidFill>
                  <a:schemeClr val="hlink"/>
                </a:solidFill>
                <a:hlinkClick r:id="rId4"/>
              </a:rPr>
              <a:t>Click Here</a:t>
            </a:r>
            <a:endParaRPr sz="1400" dirty="0">
              <a:solidFill>
                <a:srgbClr val="0099CC"/>
              </a:solidFill>
            </a:endParaRPr>
          </a:p>
          <a:p>
            <a:pPr marL="0" lvl="0" indent="0" algn="l" rtl="0">
              <a:spcBef>
                <a:spcPts val="1600"/>
              </a:spcBef>
              <a:spcAft>
                <a:spcPts val="0"/>
              </a:spcAft>
              <a:buNone/>
            </a:pPr>
            <a:endParaRPr sz="1400" dirty="0"/>
          </a:p>
          <a:p>
            <a:pPr marL="0" lvl="0" indent="0" algn="l" rtl="0">
              <a:lnSpc>
                <a:spcPct val="200000"/>
              </a:lnSpc>
              <a:spcBef>
                <a:spcPts val="1600"/>
              </a:spcBef>
              <a:spcAft>
                <a:spcPts val="1600"/>
              </a:spcAft>
              <a:buNone/>
            </a:pPr>
            <a:endParaRPr sz="1400" dirty="0"/>
          </a:p>
        </p:txBody>
      </p:sp>
      <p:pic>
        <p:nvPicPr>
          <p:cNvPr id="470" name="Google Shape;470;p53"/>
          <p:cNvPicPr preferRelativeResize="0"/>
          <p:nvPr/>
        </p:nvPicPr>
        <p:blipFill rotWithShape="1">
          <a:blip r:embed="rId5">
            <a:alphaModFix/>
          </a:blip>
          <a:srcRect l="-14450" r="14450"/>
          <a:stretch/>
        </p:blipFill>
        <p:spPr>
          <a:xfrm>
            <a:off x="227739" y="2261650"/>
            <a:ext cx="917179" cy="515924"/>
          </a:xfrm>
          <a:prstGeom prst="rect">
            <a:avLst/>
          </a:prstGeom>
          <a:noFill/>
          <a:ln>
            <a:noFill/>
          </a:ln>
        </p:spPr>
      </p:pic>
      <p:sp>
        <p:nvSpPr>
          <p:cNvPr id="471" name="Google Shape;471;p53"/>
          <p:cNvSpPr txBox="1"/>
          <p:nvPr/>
        </p:nvSpPr>
        <p:spPr>
          <a:xfrm>
            <a:off x="311700" y="3036550"/>
            <a:ext cx="8376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CC0033"/>
                </a:solidFill>
              </a:rPr>
              <a:t>IMPORTANT: These links are internal and confidential. </a:t>
            </a:r>
            <a:r>
              <a:rPr lang="en" sz="2100" b="1" u="sng">
                <a:solidFill>
                  <a:srgbClr val="CC0033"/>
                </a:solidFill>
              </a:rPr>
              <a:t>DO NOT SHARE</a:t>
            </a:r>
            <a:r>
              <a:rPr lang="en" sz="2100">
                <a:solidFill>
                  <a:srgbClr val="CC0033"/>
                </a:solidFill>
              </a:rPr>
              <a:t> with anyone outside of the company. </a:t>
            </a:r>
            <a:r>
              <a:rPr lang="en" sz="2100" b="1" u="sng">
                <a:solidFill>
                  <a:srgbClr val="CC0033"/>
                </a:solidFill>
              </a:rPr>
              <a:t>DELETE</a:t>
            </a:r>
            <a:r>
              <a:rPr lang="en" sz="2100">
                <a:solidFill>
                  <a:srgbClr val="CC0033"/>
                </a:solidFill>
              </a:rPr>
              <a:t> this slide before sharing the slides. </a:t>
            </a:r>
            <a:endParaRPr sz="2100">
              <a:solidFill>
                <a:srgbClr val="CC0033"/>
              </a:solidFill>
            </a:endParaRPr>
          </a:p>
        </p:txBody>
      </p:sp>
      <p:pic>
        <p:nvPicPr>
          <p:cNvPr id="473" name="Google Shape;473;p53"/>
          <p:cNvPicPr preferRelativeResize="0"/>
          <p:nvPr/>
        </p:nvPicPr>
        <p:blipFill>
          <a:blip r:embed="rId6">
            <a:alphaModFix/>
          </a:blip>
          <a:stretch>
            <a:fillRect/>
          </a:stretch>
        </p:blipFill>
        <p:spPr>
          <a:xfrm>
            <a:off x="406754" y="1246379"/>
            <a:ext cx="605950" cy="60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p:nvPr/>
        </p:nvSpPr>
        <p:spPr>
          <a:xfrm>
            <a:off x="4279850" y="1304875"/>
            <a:ext cx="44763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COLORS</a:t>
            </a:r>
            <a:r>
              <a:rPr lang="en" u="sng" dirty="0">
                <a:solidFill>
                  <a:srgbClr val="4A5456"/>
                </a:solidFill>
                <a:latin typeface="Open Sans"/>
                <a:ea typeface="Open Sans"/>
                <a:cs typeface="Open Sans"/>
                <a:sym typeface="Open Sans"/>
              </a:rPr>
              <a:t> </a:t>
            </a:r>
            <a:endParaRPr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4A5456"/>
                </a:solidFill>
                <a:latin typeface="Open Sans"/>
                <a:ea typeface="Open Sans"/>
                <a:cs typeface="Open Sans"/>
                <a:sym typeface="Open Sans"/>
              </a:rPr>
              <a:t>(you can </a:t>
            </a:r>
            <a:r>
              <a:rPr lang="en" sz="1200" u="sng" dirty="0">
                <a:solidFill>
                  <a:srgbClr val="4A5456"/>
                </a:solidFill>
                <a:latin typeface="Open Sans"/>
                <a:ea typeface="Open Sans"/>
                <a:cs typeface="Open Sans"/>
                <a:sym typeface="Open Sans"/>
              </a:rPr>
              <a:t>ONLY</a:t>
            </a:r>
            <a:r>
              <a:rPr lang="en" sz="1200" dirty="0">
                <a:solidFill>
                  <a:srgbClr val="4A5456"/>
                </a:solidFill>
                <a:latin typeface="Open Sans"/>
                <a:ea typeface="Open Sans"/>
                <a:cs typeface="Open Sans"/>
                <a:sym typeface="Open Sans"/>
              </a:rPr>
              <a:t> use these colors):</a:t>
            </a: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a:p>
            <a:pPr marL="0" lvl="0" indent="0" algn="l" rtl="0">
              <a:spcBef>
                <a:spcPts val="0"/>
              </a:spcBef>
              <a:spcAft>
                <a:spcPts val="0"/>
              </a:spcAft>
              <a:buNone/>
            </a:pPr>
            <a:endParaRPr dirty="0">
              <a:solidFill>
                <a:srgbClr val="4A5456"/>
              </a:solidFill>
              <a:latin typeface="Open Sans"/>
              <a:ea typeface="Open Sans"/>
              <a:cs typeface="Open Sans"/>
              <a:sym typeface="Open Sans"/>
            </a:endParaRPr>
          </a:p>
        </p:txBody>
      </p:sp>
      <p:sp>
        <p:nvSpPr>
          <p:cNvPr id="448" name="Google Shape;448;p52"/>
          <p:cNvSpPr txBox="1"/>
          <p:nvPr/>
        </p:nvSpPr>
        <p:spPr>
          <a:xfrm>
            <a:off x="311700" y="273325"/>
            <a:ext cx="8520600" cy="8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173463"/>
                </a:solidFill>
                <a:latin typeface="Roboto Slab"/>
                <a:ea typeface="Roboto Slab"/>
                <a:cs typeface="Roboto Slab"/>
                <a:sym typeface="Roboto Slab"/>
              </a:rPr>
              <a:t>Slide Guidelines</a:t>
            </a:r>
            <a:endParaRPr sz="4400">
              <a:solidFill>
                <a:srgbClr val="173463"/>
              </a:solidFill>
              <a:latin typeface="Roboto Slab"/>
              <a:ea typeface="Roboto Slab"/>
              <a:cs typeface="Roboto Slab"/>
              <a:sym typeface="Roboto Slab"/>
            </a:endParaRPr>
          </a:p>
          <a:p>
            <a:pPr marL="0" lvl="0" indent="0" algn="ctr" rtl="0">
              <a:spcBef>
                <a:spcPts val="0"/>
              </a:spcBef>
              <a:spcAft>
                <a:spcPts val="0"/>
              </a:spcAft>
              <a:buNone/>
            </a:pPr>
            <a:r>
              <a:rPr lang="en" sz="2100">
                <a:solidFill>
                  <a:srgbClr val="4A5456"/>
                </a:solidFill>
                <a:latin typeface="Open Sans"/>
                <a:ea typeface="Open Sans"/>
                <a:cs typeface="Open Sans"/>
                <a:sym typeface="Open Sans"/>
              </a:rPr>
              <a:t>Please follow these guidelines to maintain brand consistency</a:t>
            </a:r>
            <a:endParaRPr sz="2100">
              <a:solidFill>
                <a:srgbClr val="4A5456"/>
              </a:solidFill>
              <a:latin typeface="Open Sans"/>
              <a:ea typeface="Open Sans"/>
              <a:cs typeface="Open Sans"/>
              <a:sym typeface="Open Sans"/>
            </a:endParaRPr>
          </a:p>
        </p:txBody>
      </p:sp>
      <p:sp>
        <p:nvSpPr>
          <p:cNvPr id="449" name="Google Shape;449;p52"/>
          <p:cNvSpPr txBox="1"/>
          <p:nvPr/>
        </p:nvSpPr>
        <p:spPr>
          <a:xfrm>
            <a:off x="311700" y="1304875"/>
            <a:ext cx="3881100" cy="3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4A5456"/>
                </a:solidFill>
                <a:latin typeface="Open Sans"/>
                <a:ea typeface="Open Sans"/>
                <a:cs typeface="Open Sans"/>
                <a:sym typeface="Open Sans"/>
              </a:rPr>
              <a:t>FONTS</a:t>
            </a:r>
            <a:endParaRPr sz="1800" u="sng"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dirty="0">
                <a:solidFill>
                  <a:srgbClr val="4A5456"/>
                </a:solidFill>
                <a:latin typeface="Open Sans"/>
                <a:ea typeface="Open Sans"/>
                <a:cs typeface="Open Sans"/>
                <a:sym typeface="Open Sans"/>
              </a:rPr>
              <a:t>(you can </a:t>
            </a:r>
            <a:r>
              <a:rPr lang="en" sz="1000" u="sng" dirty="0">
                <a:solidFill>
                  <a:srgbClr val="4A5456"/>
                </a:solidFill>
                <a:latin typeface="Open Sans"/>
                <a:ea typeface="Open Sans"/>
                <a:cs typeface="Open Sans"/>
                <a:sym typeface="Open Sans"/>
              </a:rPr>
              <a:t>ONLY</a:t>
            </a:r>
            <a:r>
              <a:rPr lang="en" sz="1000" dirty="0">
                <a:solidFill>
                  <a:srgbClr val="4A5456"/>
                </a:solidFill>
                <a:latin typeface="Open Sans"/>
                <a:ea typeface="Open Sans"/>
                <a:cs typeface="Open Sans"/>
                <a:sym typeface="Open Sans"/>
              </a:rPr>
              <a:t> use these fonts):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dirty="0">
                <a:solidFill>
                  <a:srgbClr val="4A5456"/>
                </a:solidFill>
                <a:latin typeface="Roboto Slab"/>
                <a:ea typeface="Roboto Slab"/>
                <a:cs typeface="Roboto Slab"/>
                <a:sym typeface="Roboto Slab"/>
              </a:rPr>
              <a:t>Roboto Slab</a:t>
            </a:r>
            <a:endParaRPr dirty="0">
              <a:solidFill>
                <a:srgbClr val="4A5456"/>
              </a:solidFill>
              <a:latin typeface="Roboto Slab"/>
              <a:ea typeface="Roboto Slab"/>
              <a:cs typeface="Roboto Slab"/>
              <a:sym typeface="Roboto Slab"/>
            </a:endParaRPr>
          </a:p>
          <a:p>
            <a:pPr marL="0" lvl="0" indent="0" algn="l" rtl="0">
              <a:spcBef>
                <a:spcPts val="0"/>
              </a:spcBef>
              <a:spcAft>
                <a:spcPts val="0"/>
              </a:spcAft>
              <a:buNone/>
            </a:pPr>
            <a:r>
              <a:rPr lang="en" dirty="0">
                <a:solidFill>
                  <a:srgbClr val="4A5456"/>
                </a:solidFill>
                <a:latin typeface="Open Sans"/>
                <a:ea typeface="Open Sans"/>
                <a:cs typeface="Open Sans"/>
                <a:sym typeface="Open Sans"/>
              </a:rPr>
              <a:t>Open Sans</a:t>
            </a:r>
            <a:endParaRPr dirty="0">
              <a:solidFill>
                <a:srgbClr val="4A5456"/>
              </a:solidFill>
              <a:latin typeface="Open Sans"/>
              <a:ea typeface="Open Sans"/>
              <a:cs typeface="Open Sans"/>
              <a:sym typeface="Open Sans"/>
            </a:endParaRPr>
          </a:p>
          <a:p>
            <a:pPr marL="0" lvl="0" indent="0" algn="l" rtl="0">
              <a:spcBef>
                <a:spcPts val="0"/>
              </a:spcBef>
              <a:spcAft>
                <a:spcPts val="0"/>
              </a:spcAft>
              <a:buNone/>
            </a:pPr>
            <a:r>
              <a:rPr lang="en" sz="1000" u="sng" dirty="0">
                <a:solidFill>
                  <a:srgbClr val="0CA2D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How to add fonts to Google Slides</a:t>
            </a:r>
            <a:endParaRPr sz="1000" dirty="0">
              <a:solidFill>
                <a:srgbClr val="0CA2D0"/>
              </a:solidFill>
              <a:latin typeface="Open Sans"/>
              <a:ea typeface="Open Sans"/>
              <a:cs typeface="Open Sans"/>
              <a:sym typeface="Open Sans"/>
            </a:endParaRPr>
          </a:p>
          <a:p>
            <a:pPr marL="0" lvl="0" indent="0" algn="l" rtl="0">
              <a:spcBef>
                <a:spcPts val="0"/>
              </a:spcBef>
              <a:spcAft>
                <a:spcPts val="0"/>
              </a:spcAft>
              <a:buNone/>
            </a:pPr>
            <a:endParaRPr sz="1200" dirty="0">
              <a:solidFill>
                <a:srgbClr val="4A5456"/>
              </a:solidFill>
              <a:latin typeface="Open Sans"/>
              <a:ea typeface="Open Sans"/>
              <a:cs typeface="Open Sans"/>
              <a:sym typeface="Open Sans"/>
            </a:endParaRPr>
          </a:p>
          <a:p>
            <a:pPr marL="0" lvl="0" indent="0" algn="l" rtl="0">
              <a:spcBef>
                <a:spcPts val="0"/>
              </a:spcBef>
              <a:spcAft>
                <a:spcPts val="0"/>
              </a:spcAft>
              <a:buNone/>
            </a:pP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1800" u="sng" dirty="0">
                <a:solidFill>
                  <a:srgbClr val="4A5456"/>
                </a:solidFill>
                <a:latin typeface="Open Sans"/>
                <a:ea typeface="Open Sans"/>
                <a:cs typeface="Open Sans"/>
                <a:sym typeface="Open Sans"/>
              </a:rPr>
              <a:t>TEXT STYLES</a:t>
            </a:r>
            <a:endParaRPr sz="1800" u="sng" dirty="0">
              <a:solidFill>
                <a:srgbClr val="4A5456"/>
              </a:solidFill>
              <a:latin typeface="Open Sans"/>
              <a:ea typeface="Open Sans"/>
              <a:cs typeface="Open Sans"/>
              <a:sym typeface="Open Sans"/>
            </a:endParaRPr>
          </a:p>
          <a:p>
            <a:pPr marL="0" lvl="0" indent="0" algn="l" rtl="0">
              <a:spcBef>
                <a:spcPts val="1000"/>
              </a:spcBef>
              <a:spcAft>
                <a:spcPts val="0"/>
              </a:spcAft>
              <a:buNone/>
            </a:pPr>
            <a:r>
              <a:rPr lang="en" sz="2100" dirty="0">
                <a:solidFill>
                  <a:schemeClr val="dk2"/>
                </a:solidFill>
                <a:latin typeface="Roboto Slab"/>
                <a:ea typeface="Roboto Slab"/>
                <a:cs typeface="Roboto Slab"/>
                <a:sym typeface="Roboto Slab"/>
              </a:rPr>
              <a:t>Title</a:t>
            </a:r>
            <a:r>
              <a:rPr lang="en" sz="1000" dirty="0">
                <a:solidFill>
                  <a:srgbClr val="0CA2D0"/>
                </a:solidFill>
                <a:latin typeface="Roboto Slab"/>
                <a:ea typeface="Roboto Slab"/>
                <a:cs typeface="Roboto Slab"/>
                <a:sym typeface="Roboto Slab"/>
              </a:rPr>
              <a:t> </a:t>
            </a:r>
            <a:r>
              <a:rPr lang="en" sz="1000" dirty="0">
                <a:solidFill>
                  <a:schemeClr val="dk2"/>
                </a:solidFill>
                <a:latin typeface="Roboto Slab"/>
                <a:ea typeface="Roboto Slab"/>
                <a:cs typeface="Roboto Slab"/>
                <a:sym typeface="Roboto Slab"/>
              </a:rPr>
              <a:t>(size 21 color #0CA2D0, Title case only)</a:t>
            </a:r>
            <a:endParaRPr sz="1000" dirty="0">
              <a:solidFill>
                <a:schemeClr val="dk2"/>
              </a:solidFill>
              <a:latin typeface="Roboto Slab"/>
              <a:ea typeface="Roboto Slab"/>
              <a:cs typeface="Roboto Slab"/>
              <a:sym typeface="Roboto Slab"/>
            </a:endParaRPr>
          </a:p>
          <a:p>
            <a:pPr marL="0" lvl="0" indent="0" algn="l" rtl="0">
              <a:spcBef>
                <a:spcPts val="1000"/>
              </a:spcBef>
              <a:spcAft>
                <a:spcPts val="0"/>
              </a:spcAft>
              <a:buNone/>
            </a:pPr>
            <a:r>
              <a:rPr lang="en" dirty="0">
                <a:solidFill>
                  <a:schemeClr val="accent3"/>
                </a:solidFill>
                <a:latin typeface="Open Sans"/>
                <a:ea typeface="Open Sans"/>
                <a:cs typeface="Open Sans"/>
                <a:sym typeface="Open Sans"/>
              </a:rPr>
              <a:t>SUBTITLE</a:t>
            </a:r>
            <a:r>
              <a:rPr lang="en" sz="1600" dirty="0">
                <a:solidFill>
                  <a:srgbClr val="4A5456"/>
                </a:solidFill>
                <a:latin typeface="Roboto Slab"/>
                <a:ea typeface="Roboto Slab"/>
                <a:cs typeface="Roboto Slab"/>
                <a:sym typeface="Roboto Slab"/>
              </a:rPr>
              <a:t> </a:t>
            </a:r>
            <a:r>
              <a:rPr lang="en" sz="1200" dirty="0">
                <a:solidFill>
                  <a:srgbClr val="4A5456"/>
                </a:solidFill>
                <a:latin typeface="Open Sans"/>
                <a:ea typeface="Open Sans"/>
                <a:cs typeface="Open Sans"/>
                <a:sym typeface="Open Sans"/>
              </a:rPr>
              <a:t>(size 14, color #4A5456)</a:t>
            </a:r>
            <a:endParaRPr sz="1100" dirty="0">
              <a:solidFill>
                <a:srgbClr val="4A5456"/>
              </a:solidFill>
              <a:latin typeface="Open Sans"/>
              <a:ea typeface="Open Sans"/>
              <a:cs typeface="Open Sans"/>
              <a:sym typeface="Open Sans"/>
            </a:endParaRPr>
          </a:p>
          <a:p>
            <a:pPr marL="0" lvl="0" indent="0" algn="l" rtl="0">
              <a:spcBef>
                <a:spcPts val="1000"/>
              </a:spcBef>
              <a:spcAft>
                <a:spcPts val="1000"/>
              </a:spcAft>
              <a:buNone/>
            </a:pPr>
            <a:r>
              <a:rPr lang="en" sz="1100" dirty="0">
                <a:solidFill>
                  <a:srgbClr val="4A5456"/>
                </a:solidFill>
                <a:latin typeface="Open Sans"/>
                <a:ea typeface="Open Sans"/>
                <a:cs typeface="Open Sans"/>
                <a:sym typeface="Open Sans"/>
              </a:rPr>
              <a:t>Body Copy (size 11, color #4A5456)</a:t>
            </a:r>
            <a:endParaRPr sz="1100" dirty="0">
              <a:solidFill>
                <a:srgbClr val="4A5456"/>
              </a:solidFill>
              <a:latin typeface="Open Sans"/>
              <a:ea typeface="Open Sans"/>
              <a:cs typeface="Open Sans"/>
              <a:sym typeface="Open Sans"/>
            </a:endParaRPr>
          </a:p>
        </p:txBody>
      </p:sp>
      <p:sp>
        <p:nvSpPr>
          <p:cNvPr id="450" name="Google Shape;450;p52"/>
          <p:cNvSpPr/>
          <p:nvPr/>
        </p:nvSpPr>
        <p:spPr>
          <a:xfrm>
            <a:off x="4399694" y="2086975"/>
            <a:ext cx="779700" cy="510900"/>
          </a:xfrm>
          <a:prstGeom prst="rect">
            <a:avLst/>
          </a:prstGeom>
          <a:solidFill>
            <a:srgbClr val="1734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a:t>
            </a:r>
            <a:r>
              <a:rPr lang="en" sz="1000">
                <a:solidFill>
                  <a:schemeClr val="lt1"/>
                </a:solidFill>
                <a:latin typeface="Open Sans"/>
                <a:ea typeface="Open Sans"/>
                <a:cs typeface="Open Sans"/>
                <a:sym typeface="Open Sans"/>
              </a:rPr>
              <a:t>173463</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MAIN TITLE</a:t>
            </a:r>
            <a:endParaRPr sz="1000">
              <a:solidFill>
                <a:srgbClr val="FFFFFF"/>
              </a:solidFill>
              <a:latin typeface="Open Sans"/>
              <a:ea typeface="Open Sans"/>
              <a:cs typeface="Open Sans"/>
              <a:sym typeface="Open Sans"/>
            </a:endParaRPr>
          </a:p>
        </p:txBody>
      </p:sp>
      <p:sp>
        <p:nvSpPr>
          <p:cNvPr id="451" name="Google Shape;451;p52"/>
          <p:cNvSpPr/>
          <p:nvPr/>
        </p:nvSpPr>
        <p:spPr>
          <a:xfrm>
            <a:off x="5275994" y="2772288"/>
            <a:ext cx="779700" cy="5109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#FF9900</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ICONS</a:t>
            </a:r>
            <a:endParaRPr sz="1000">
              <a:solidFill>
                <a:srgbClr val="FFFFFF"/>
              </a:solidFill>
              <a:latin typeface="Open Sans"/>
              <a:ea typeface="Open Sans"/>
              <a:cs typeface="Open Sans"/>
              <a:sym typeface="Open Sans"/>
            </a:endParaRPr>
          </a:p>
        </p:txBody>
      </p:sp>
      <p:sp>
        <p:nvSpPr>
          <p:cNvPr id="452" name="Google Shape;452;p52"/>
          <p:cNvSpPr/>
          <p:nvPr/>
        </p:nvSpPr>
        <p:spPr>
          <a:xfrm>
            <a:off x="6145156" y="2772288"/>
            <a:ext cx="779700" cy="510900"/>
          </a:xfrm>
          <a:prstGeom prst="rect">
            <a:avLst/>
          </a:prstGeom>
          <a:solidFill>
            <a:srgbClr val="64BA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#64BA7B</a:t>
            </a:r>
            <a:endParaRPr sz="1000">
              <a:solidFill>
                <a:srgbClr val="FFFFFF"/>
              </a:solidFill>
              <a:latin typeface="Open Sans"/>
              <a:ea typeface="Open Sans"/>
              <a:cs typeface="Open Sans"/>
              <a:sym typeface="Open Sans"/>
            </a:endParaRPr>
          </a:p>
        </p:txBody>
      </p:sp>
      <p:sp>
        <p:nvSpPr>
          <p:cNvPr id="453" name="Google Shape;453;p52"/>
          <p:cNvSpPr/>
          <p:nvPr/>
        </p:nvSpPr>
        <p:spPr>
          <a:xfrm>
            <a:off x="4399694" y="2772288"/>
            <a:ext cx="779700" cy="510900"/>
          </a:xfrm>
          <a:prstGeom prst="rect">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#CC0033</a:t>
            </a:r>
            <a:endParaRPr sz="1000">
              <a:solidFill>
                <a:srgbClr val="FFFFFF"/>
              </a:solidFill>
              <a:latin typeface="Open Sans"/>
              <a:ea typeface="Open Sans"/>
              <a:cs typeface="Open Sans"/>
              <a:sym typeface="Open Sans"/>
            </a:endParaRPr>
          </a:p>
        </p:txBody>
      </p:sp>
      <p:sp>
        <p:nvSpPr>
          <p:cNvPr id="454" name="Google Shape;454;p52"/>
          <p:cNvSpPr/>
          <p:nvPr/>
        </p:nvSpPr>
        <p:spPr>
          <a:xfrm>
            <a:off x="6145156" y="2086975"/>
            <a:ext cx="779700" cy="510900"/>
          </a:xfrm>
          <a:prstGeom prst="rect">
            <a:avLst/>
          </a:prstGeom>
          <a:solidFill>
            <a:srgbClr val="4A54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#4A5456</a:t>
            </a:r>
            <a:endParaRPr sz="1000">
              <a:solidFill>
                <a:srgbClr val="FFFFFF"/>
              </a:solidFill>
              <a:latin typeface="Open Sans"/>
              <a:ea typeface="Open Sans"/>
              <a:cs typeface="Open Sans"/>
              <a:sym typeface="Open Sans"/>
            </a:endParaRPr>
          </a:p>
          <a:p>
            <a:pPr marL="0" lvl="0" indent="0" algn="ctr" rtl="0">
              <a:spcBef>
                <a:spcPts val="0"/>
              </a:spcBef>
              <a:spcAft>
                <a:spcPts val="0"/>
              </a:spcAft>
              <a:buNone/>
            </a:pPr>
            <a:r>
              <a:rPr lang="en" sz="1000">
                <a:solidFill>
                  <a:srgbClr val="FFFFFF"/>
                </a:solidFill>
                <a:latin typeface="Open Sans"/>
                <a:ea typeface="Open Sans"/>
                <a:cs typeface="Open Sans"/>
                <a:sym typeface="Open Sans"/>
              </a:rPr>
              <a:t>TEXT</a:t>
            </a:r>
            <a:endParaRPr sz="1000">
              <a:solidFill>
                <a:srgbClr val="FFFFFF"/>
              </a:solidFill>
              <a:latin typeface="Open Sans"/>
              <a:ea typeface="Open Sans"/>
              <a:cs typeface="Open Sans"/>
              <a:sym typeface="Open Sans"/>
            </a:endParaRPr>
          </a:p>
        </p:txBody>
      </p:sp>
      <p:sp>
        <p:nvSpPr>
          <p:cNvPr id="455" name="Google Shape;455;p52"/>
          <p:cNvSpPr/>
          <p:nvPr/>
        </p:nvSpPr>
        <p:spPr>
          <a:xfrm>
            <a:off x="7004450" y="2086975"/>
            <a:ext cx="779700" cy="510900"/>
          </a:xfrm>
          <a:prstGeom prst="rect">
            <a:avLst/>
          </a:prstGeom>
          <a:solidFill>
            <a:srgbClr val="0870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#087090</a:t>
            </a:r>
            <a:endParaRPr sz="1000">
              <a:solidFill>
                <a:srgbClr val="FFFFFF"/>
              </a:solidFill>
              <a:latin typeface="Open Sans"/>
              <a:ea typeface="Open Sans"/>
              <a:cs typeface="Open Sans"/>
              <a:sym typeface="Open Sans"/>
            </a:endParaRPr>
          </a:p>
        </p:txBody>
      </p:sp>
      <p:sp>
        <p:nvSpPr>
          <p:cNvPr id="456" name="Google Shape;456;p52"/>
          <p:cNvSpPr/>
          <p:nvPr/>
        </p:nvSpPr>
        <p:spPr>
          <a:xfrm>
            <a:off x="5275994" y="2086975"/>
            <a:ext cx="779700" cy="510900"/>
          </a:xfrm>
          <a:prstGeom prst="rect">
            <a:avLst/>
          </a:prstGeom>
          <a:solidFill>
            <a:srgbClr val="3B4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#3B4559</a:t>
            </a:r>
            <a:endParaRPr sz="1000">
              <a:solidFill>
                <a:srgbClr val="FFFFFF"/>
              </a:solidFill>
              <a:latin typeface="Open Sans"/>
              <a:ea typeface="Open Sans"/>
              <a:cs typeface="Open Sans"/>
              <a:sym typeface="Open Sans"/>
            </a:endParaRPr>
          </a:p>
        </p:txBody>
      </p:sp>
      <p:sp>
        <p:nvSpPr>
          <p:cNvPr id="457" name="Google Shape;457;p52"/>
          <p:cNvSpPr/>
          <p:nvPr/>
        </p:nvSpPr>
        <p:spPr>
          <a:xfrm>
            <a:off x="7004450" y="2772288"/>
            <a:ext cx="779700" cy="510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#CCCCCC</a:t>
            </a:r>
            <a:endParaRPr sz="1000" dirty="0">
              <a:solidFill>
                <a:srgbClr val="FFFFFF"/>
              </a:solidFill>
              <a:latin typeface="Open Sans"/>
              <a:ea typeface="Open Sans"/>
              <a:cs typeface="Open Sans"/>
              <a:sym typeface="Open Sans"/>
            </a:endParaRPr>
          </a:p>
        </p:txBody>
      </p:sp>
      <p:sp>
        <p:nvSpPr>
          <p:cNvPr id="458" name="Google Shape;458;p52"/>
          <p:cNvSpPr/>
          <p:nvPr/>
        </p:nvSpPr>
        <p:spPr>
          <a:xfrm>
            <a:off x="5275994" y="3437575"/>
            <a:ext cx="779700" cy="510900"/>
          </a:xfrm>
          <a:prstGeom prst="rect">
            <a:avLst/>
          </a:prstGeom>
          <a:solidFill>
            <a:srgbClr val="888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Open Sans"/>
                <a:ea typeface="Open Sans"/>
                <a:cs typeface="Open Sans"/>
                <a:sym typeface="Open Sans"/>
              </a:rPr>
              <a:t>#888C90</a:t>
            </a:r>
            <a:endParaRPr sz="1000" dirty="0">
              <a:solidFill>
                <a:srgbClr val="FFFFFF"/>
              </a:solidFill>
              <a:latin typeface="Open Sans"/>
              <a:ea typeface="Open Sans"/>
              <a:cs typeface="Open Sans"/>
              <a:sym typeface="Open Sans"/>
            </a:endParaRPr>
          </a:p>
        </p:txBody>
      </p:sp>
      <p:sp>
        <p:nvSpPr>
          <p:cNvPr id="459" name="Google Shape;459;p52"/>
          <p:cNvSpPr/>
          <p:nvPr/>
        </p:nvSpPr>
        <p:spPr>
          <a:xfrm>
            <a:off x="7860388" y="2772288"/>
            <a:ext cx="779700" cy="510900"/>
          </a:xfrm>
          <a:prstGeom prst="rect">
            <a:avLst/>
          </a:prstGeom>
          <a:solidFill>
            <a:srgbClr val="F4F4F4">
              <a:alpha val="95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B4559"/>
                </a:solidFill>
                <a:latin typeface="Open Sans"/>
                <a:ea typeface="Open Sans"/>
                <a:cs typeface="Open Sans"/>
                <a:sym typeface="Open Sans"/>
              </a:rPr>
              <a:t>#F4F4F4</a:t>
            </a:r>
            <a:endParaRPr sz="1000">
              <a:solidFill>
                <a:srgbClr val="3B4559"/>
              </a:solidFill>
              <a:latin typeface="Open Sans"/>
              <a:ea typeface="Open Sans"/>
              <a:cs typeface="Open Sans"/>
              <a:sym typeface="Open Sans"/>
            </a:endParaRPr>
          </a:p>
        </p:txBody>
      </p:sp>
      <p:sp>
        <p:nvSpPr>
          <p:cNvPr id="460" name="Google Shape;460;p52"/>
          <p:cNvSpPr/>
          <p:nvPr/>
        </p:nvSpPr>
        <p:spPr>
          <a:xfrm>
            <a:off x="4399694" y="3437575"/>
            <a:ext cx="779700" cy="510900"/>
          </a:xfrm>
          <a:prstGeom prst="rect">
            <a:avLst/>
          </a:prstGeom>
          <a:solidFill>
            <a:srgbClr val="7F3F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a:ea typeface="Open Sans"/>
                <a:cs typeface="Open Sans"/>
                <a:sym typeface="Open Sans"/>
              </a:rPr>
              <a:t>#7F3F98 </a:t>
            </a:r>
            <a:endParaRPr sz="1000">
              <a:solidFill>
                <a:srgbClr val="FFFFFF"/>
              </a:solidFill>
              <a:latin typeface="Open Sans"/>
              <a:ea typeface="Open Sans"/>
              <a:cs typeface="Open Sans"/>
              <a:sym typeface="Open Sans"/>
            </a:endParaRPr>
          </a:p>
        </p:txBody>
      </p:sp>
      <p:sp>
        <p:nvSpPr>
          <p:cNvPr id="461" name="Google Shape;461;p52"/>
          <p:cNvSpPr/>
          <p:nvPr/>
        </p:nvSpPr>
        <p:spPr>
          <a:xfrm>
            <a:off x="6145156" y="3437575"/>
            <a:ext cx="779700" cy="510900"/>
          </a:xfrm>
          <a:prstGeom prst="rect">
            <a:avLst/>
          </a:prstGeom>
          <a:solidFill>
            <a:srgbClr val="FFD18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700"/>
              </a:spcAft>
              <a:buNone/>
            </a:pPr>
            <a:r>
              <a:rPr lang="en" sz="1000">
                <a:solidFill>
                  <a:srgbClr val="FFFFFF"/>
                </a:solidFill>
                <a:latin typeface="Open Sans"/>
                <a:ea typeface="Open Sans"/>
                <a:cs typeface="Open Sans"/>
                <a:sym typeface="Open Sans"/>
              </a:rPr>
              <a:t>#FFD18B </a:t>
            </a:r>
            <a:r>
              <a:rPr lang="en" sz="700">
                <a:solidFill>
                  <a:srgbClr val="FFFFFF"/>
                </a:solidFill>
                <a:latin typeface="Open Sans"/>
                <a:ea typeface="Open Sans"/>
                <a:cs typeface="Open Sans"/>
                <a:sym typeface="Open Sans"/>
              </a:rPr>
              <a:t>(50% orange - light orange)</a:t>
            </a:r>
            <a:endParaRPr sz="700">
              <a:solidFill>
                <a:srgbClr val="FFFFFF"/>
              </a:solidFill>
              <a:latin typeface="Open Sans"/>
              <a:ea typeface="Open Sans"/>
              <a:cs typeface="Open Sans"/>
              <a:sym typeface="Open Sans"/>
            </a:endParaRPr>
          </a:p>
        </p:txBody>
      </p:sp>
      <p:sp>
        <p:nvSpPr>
          <p:cNvPr id="462" name="Google Shape;462;p52"/>
          <p:cNvSpPr txBox="1"/>
          <p:nvPr/>
        </p:nvSpPr>
        <p:spPr>
          <a:xfrm>
            <a:off x="4395950" y="4068625"/>
            <a:ext cx="4244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5456"/>
                </a:solidFill>
                <a:latin typeface="Open Sans"/>
                <a:ea typeface="Open Sans"/>
                <a:cs typeface="Open Sans"/>
                <a:sym typeface="Open Sans"/>
              </a:rPr>
              <a:t>Questions about the colors? Please refer to the Full Brand Guidelines [URL ] document for details.</a:t>
            </a:r>
            <a:endParaRPr/>
          </a:p>
        </p:txBody>
      </p:sp>
      <p:sp>
        <p:nvSpPr>
          <p:cNvPr id="463" name="Google Shape;463;p52"/>
          <p:cNvSpPr/>
          <p:nvPr/>
        </p:nvSpPr>
        <p:spPr>
          <a:xfrm>
            <a:off x="7860388" y="2086975"/>
            <a:ext cx="779700" cy="5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Open Sans"/>
                <a:ea typeface="Open Sans"/>
                <a:cs typeface="Open Sans"/>
                <a:sym typeface="Open Sans"/>
              </a:rPr>
              <a:t>#0CA2D0</a:t>
            </a:r>
            <a:endParaRPr sz="1000" dirty="0">
              <a:solidFill>
                <a:srgbClr val="FFFFFF"/>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C l i c k  t o  a d d  s u b t i t l e</a:t>
            </a:r>
            <a:endParaRPr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5"/>
          <p:cNvPicPr preferRelativeResize="0"/>
          <p:nvPr/>
        </p:nvPicPr>
        <p:blipFill rotWithShape="1">
          <a:blip r:embed="rId3">
            <a:alphaModFix/>
          </a:blip>
          <a:srcRect l="22059" t="37768" r="2831" b="-9695"/>
          <a:stretch/>
        </p:blipFill>
        <p:spPr>
          <a:xfrm flipH="1">
            <a:off x="-75" y="0"/>
            <a:ext cx="9143825" cy="4377925"/>
          </a:xfrm>
          <a:prstGeom prst="rect">
            <a:avLst/>
          </a:prstGeom>
          <a:noFill/>
          <a:ln>
            <a:noFill/>
          </a:ln>
        </p:spPr>
      </p:pic>
      <p:sp>
        <p:nvSpPr>
          <p:cNvPr id="485" name="Google Shape;485;p55"/>
          <p:cNvSpPr/>
          <p:nvPr/>
        </p:nvSpPr>
        <p:spPr>
          <a:xfrm>
            <a:off x="-75" y="2175625"/>
            <a:ext cx="9143828" cy="2967868"/>
          </a:xfrm>
          <a:custGeom>
            <a:avLst/>
            <a:gdLst/>
            <a:ahLst/>
            <a:cxnLst/>
            <a:rect l="l" t="t" r="r" b="b"/>
            <a:pathLst>
              <a:path w="285477" h="92659" extrusionOk="0">
                <a:moveTo>
                  <a:pt x="285476" y="1"/>
                </a:moveTo>
                <a:lnTo>
                  <a:pt x="282130" y="1215"/>
                </a:lnTo>
                <a:lnTo>
                  <a:pt x="275427" y="3501"/>
                </a:lnTo>
                <a:lnTo>
                  <a:pt x="268723" y="5656"/>
                </a:lnTo>
                <a:lnTo>
                  <a:pt x="262044" y="7657"/>
                </a:lnTo>
                <a:lnTo>
                  <a:pt x="255364" y="9514"/>
                </a:lnTo>
                <a:lnTo>
                  <a:pt x="248708" y="11241"/>
                </a:lnTo>
                <a:lnTo>
                  <a:pt x="242064" y="12836"/>
                </a:lnTo>
                <a:lnTo>
                  <a:pt x="235456" y="14301"/>
                </a:lnTo>
                <a:lnTo>
                  <a:pt x="228860" y="15646"/>
                </a:lnTo>
                <a:lnTo>
                  <a:pt x="222287" y="16861"/>
                </a:lnTo>
                <a:lnTo>
                  <a:pt x="215762" y="17968"/>
                </a:lnTo>
                <a:lnTo>
                  <a:pt x="209261" y="18944"/>
                </a:lnTo>
                <a:lnTo>
                  <a:pt x="202796" y="19825"/>
                </a:lnTo>
                <a:lnTo>
                  <a:pt x="196378" y="20587"/>
                </a:lnTo>
                <a:lnTo>
                  <a:pt x="190008" y="21254"/>
                </a:lnTo>
                <a:lnTo>
                  <a:pt x="183685" y="21814"/>
                </a:lnTo>
                <a:lnTo>
                  <a:pt x="177411" y="22278"/>
                </a:lnTo>
                <a:lnTo>
                  <a:pt x="171183" y="22659"/>
                </a:lnTo>
                <a:lnTo>
                  <a:pt x="165028" y="22933"/>
                </a:lnTo>
                <a:lnTo>
                  <a:pt x="158919" y="23135"/>
                </a:lnTo>
                <a:lnTo>
                  <a:pt x="152883" y="23255"/>
                </a:lnTo>
                <a:lnTo>
                  <a:pt x="146917" y="23278"/>
                </a:lnTo>
                <a:lnTo>
                  <a:pt x="141012" y="23243"/>
                </a:lnTo>
                <a:lnTo>
                  <a:pt x="135189" y="23135"/>
                </a:lnTo>
                <a:lnTo>
                  <a:pt x="129438" y="22945"/>
                </a:lnTo>
                <a:lnTo>
                  <a:pt x="123771" y="22707"/>
                </a:lnTo>
                <a:lnTo>
                  <a:pt x="118186" y="22397"/>
                </a:lnTo>
                <a:lnTo>
                  <a:pt x="112686" y="22028"/>
                </a:lnTo>
                <a:lnTo>
                  <a:pt x="107280" y="21611"/>
                </a:lnTo>
                <a:lnTo>
                  <a:pt x="101958" y="21147"/>
                </a:lnTo>
                <a:lnTo>
                  <a:pt x="94159" y="20361"/>
                </a:lnTo>
                <a:lnTo>
                  <a:pt x="84133" y="19159"/>
                </a:lnTo>
                <a:lnTo>
                  <a:pt x="74536" y="17825"/>
                </a:lnTo>
                <a:lnTo>
                  <a:pt x="65392" y="16372"/>
                </a:lnTo>
                <a:lnTo>
                  <a:pt x="56736" y="14848"/>
                </a:lnTo>
                <a:lnTo>
                  <a:pt x="48592" y="13265"/>
                </a:lnTo>
                <a:lnTo>
                  <a:pt x="40971" y="11657"/>
                </a:lnTo>
                <a:lnTo>
                  <a:pt x="33934" y="10050"/>
                </a:lnTo>
                <a:lnTo>
                  <a:pt x="27469" y="8478"/>
                </a:lnTo>
                <a:lnTo>
                  <a:pt x="21623" y="6966"/>
                </a:lnTo>
                <a:lnTo>
                  <a:pt x="16419" y="5549"/>
                </a:lnTo>
                <a:lnTo>
                  <a:pt x="9776" y="3632"/>
                </a:lnTo>
                <a:lnTo>
                  <a:pt x="1107" y="870"/>
                </a:lnTo>
                <a:lnTo>
                  <a:pt x="0" y="465"/>
                </a:lnTo>
                <a:lnTo>
                  <a:pt x="0" y="92659"/>
                </a:lnTo>
                <a:lnTo>
                  <a:pt x="285476" y="92659"/>
                </a:lnTo>
                <a:lnTo>
                  <a:pt x="285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5"/>
          <p:cNvGrpSpPr/>
          <p:nvPr/>
        </p:nvGrpSpPr>
        <p:grpSpPr>
          <a:xfrm>
            <a:off x="-75" y="0"/>
            <a:ext cx="9143960" cy="3573952"/>
            <a:chOff x="0" y="0"/>
            <a:chExt cx="9143960" cy="3573952"/>
          </a:xfrm>
        </p:grpSpPr>
        <p:sp>
          <p:nvSpPr>
            <p:cNvPr id="487" name="Google Shape;487;p55"/>
            <p:cNvSpPr/>
            <p:nvPr/>
          </p:nvSpPr>
          <p:spPr>
            <a:xfrm>
              <a:off x="0" y="0"/>
              <a:ext cx="9143680" cy="3573952"/>
            </a:xfrm>
            <a:custGeom>
              <a:avLst/>
              <a:gdLst/>
              <a:ahLst/>
              <a:cxnLst/>
              <a:rect l="l" t="t" r="r" b="b"/>
              <a:pathLst>
                <a:path w="285740" h="111686" extrusionOk="0">
                  <a:moveTo>
                    <a:pt x="96" y="0"/>
                  </a:moveTo>
                  <a:lnTo>
                    <a:pt x="1" y="72345"/>
                  </a:lnTo>
                  <a:lnTo>
                    <a:pt x="287" y="72524"/>
                  </a:lnTo>
                  <a:lnTo>
                    <a:pt x="3537" y="74405"/>
                  </a:lnTo>
                  <a:lnTo>
                    <a:pt x="8086" y="76858"/>
                  </a:lnTo>
                  <a:lnTo>
                    <a:pt x="11955" y="78846"/>
                  </a:lnTo>
                  <a:lnTo>
                    <a:pt x="16527" y="81097"/>
                  </a:lnTo>
                  <a:lnTo>
                    <a:pt x="21755" y="83538"/>
                  </a:lnTo>
                  <a:lnTo>
                    <a:pt x="27636" y="86133"/>
                  </a:lnTo>
                  <a:lnTo>
                    <a:pt x="34126" y="88848"/>
                  </a:lnTo>
                  <a:lnTo>
                    <a:pt x="41210" y="91599"/>
                  </a:lnTo>
                  <a:lnTo>
                    <a:pt x="48854" y="94373"/>
                  </a:lnTo>
                  <a:lnTo>
                    <a:pt x="54962" y="96421"/>
                  </a:lnTo>
                  <a:lnTo>
                    <a:pt x="59177" y="97766"/>
                  </a:lnTo>
                  <a:lnTo>
                    <a:pt x="63523" y="99076"/>
                  </a:lnTo>
                  <a:lnTo>
                    <a:pt x="68000" y="100362"/>
                  </a:lnTo>
                  <a:lnTo>
                    <a:pt x="72584" y="101612"/>
                  </a:lnTo>
                  <a:lnTo>
                    <a:pt x="77288" y="102815"/>
                  </a:lnTo>
                  <a:lnTo>
                    <a:pt x="82098" y="103970"/>
                  </a:lnTo>
                  <a:lnTo>
                    <a:pt x="87027" y="105065"/>
                  </a:lnTo>
                  <a:lnTo>
                    <a:pt x="92052" y="106101"/>
                  </a:lnTo>
                  <a:lnTo>
                    <a:pt x="97184" y="107065"/>
                  </a:lnTo>
                  <a:lnTo>
                    <a:pt x="102423" y="107958"/>
                  </a:lnTo>
                  <a:lnTo>
                    <a:pt x="107745" y="108768"/>
                  </a:lnTo>
                  <a:lnTo>
                    <a:pt x="113163" y="109494"/>
                  </a:lnTo>
                  <a:lnTo>
                    <a:pt x="118675" y="110125"/>
                  </a:lnTo>
                  <a:lnTo>
                    <a:pt x="124272" y="110661"/>
                  </a:lnTo>
                  <a:lnTo>
                    <a:pt x="129951" y="111090"/>
                  </a:lnTo>
                  <a:lnTo>
                    <a:pt x="135714" y="111399"/>
                  </a:lnTo>
                  <a:lnTo>
                    <a:pt x="141548" y="111602"/>
                  </a:lnTo>
                  <a:lnTo>
                    <a:pt x="147454" y="111685"/>
                  </a:lnTo>
                  <a:lnTo>
                    <a:pt x="153419" y="111626"/>
                  </a:lnTo>
                  <a:lnTo>
                    <a:pt x="159468" y="111435"/>
                  </a:lnTo>
                  <a:lnTo>
                    <a:pt x="165576" y="111102"/>
                  </a:lnTo>
                  <a:lnTo>
                    <a:pt x="171732" y="110625"/>
                  </a:lnTo>
                  <a:lnTo>
                    <a:pt x="177959" y="109994"/>
                  </a:lnTo>
                  <a:lnTo>
                    <a:pt x="184222" y="109197"/>
                  </a:lnTo>
                  <a:lnTo>
                    <a:pt x="190545" y="108232"/>
                  </a:lnTo>
                  <a:lnTo>
                    <a:pt x="196915" y="107101"/>
                  </a:lnTo>
                  <a:lnTo>
                    <a:pt x="203332" y="105791"/>
                  </a:lnTo>
                  <a:lnTo>
                    <a:pt x="209786" y="104291"/>
                  </a:lnTo>
                  <a:lnTo>
                    <a:pt x="216263" y="102612"/>
                  </a:lnTo>
                  <a:lnTo>
                    <a:pt x="222788" y="100731"/>
                  </a:lnTo>
                  <a:lnTo>
                    <a:pt x="229337" y="98647"/>
                  </a:lnTo>
                  <a:lnTo>
                    <a:pt x="235909" y="96349"/>
                  </a:lnTo>
                  <a:lnTo>
                    <a:pt x="242518" y="93837"/>
                  </a:lnTo>
                  <a:lnTo>
                    <a:pt x="249138" y="91110"/>
                  </a:lnTo>
                  <a:lnTo>
                    <a:pt x="255770" y="88146"/>
                  </a:lnTo>
                  <a:lnTo>
                    <a:pt x="262414" y="84955"/>
                  </a:lnTo>
                  <a:lnTo>
                    <a:pt x="269070" y="81525"/>
                  </a:lnTo>
                  <a:lnTo>
                    <a:pt x="275737" y="77846"/>
                  </a:lnTo>
                  <a:lnTo>
                    <a:pt x="282405" y="73917"/>
                  </a:lnTo>
                  <a:lnTo>
                    <a:pt x="285739" y="71845"/>
                  </a:lnTo>
                  <a:lnTo>
                    <a:pt x="28533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0" y="0"/>
              <a:ext cx="9143960" cy="3241317"/>
            </a:xfrm>
            <a:custGeom>
              <a:avLst/>
              <a:gdLst/>
              <a:ahLst/>
              <a:cxnLst/>
              <a:rect l="l" t="t" r="r" b="b"/>
              <a:pathLst>
                <a:path w="286084" h="101410" extrusionOk="0">
                  <a:moveTo>
                    <a:pt x="286084" y="0"/>
                  </a:moveTo>
                  <a:lnTo>
                    <a:pt x="155" y="214"/>
                  </a:lnTo>
                  <a:lnTo>
                    <a:pt x="0" y="70559"/>
                  </a:lnTo>
                  <a:lnTo>
                    <a:pt x="286" y="70690"/>
                  </a:lnTo>
                  <a:lnTo>
                    <a:pt x="3548" y="72179"/>
                  </a:lnTo>
                  <a:lnTo>
                    <a:pt x="8097" y="74096"/>
                  </a:lnTo>
                  <a:lnTo>
                    <a:pt x="11966" y="75667"/>
                  </a:lnTo>
                  <a:lnTo>
                    <a:pt x="16539" y="77429"/>
                  </a:lnTo>
                  <a:lnTo>
                    <a:pt x="21778" y="79346"/>
                  </a:lnTo>
                  <a:lnTo>
                    <a:pt x="27660" y="81383"/>
                  </a:lnTo>
                  <a:lnTo>
                    <a:pt x="34161" y="83514"/>
                  </a:lnTo>
                  <a:lnTo>
                    <a:pt x="41245" y="85669"/>
                  </a:lnTo>
                  <a:lnTo>
                    <a:pt x="48901" y="87848"/>
                  </a:lnTo>
                  <a:lnTo>
                    <a:pt x="57093" y="89991"/>
                  </a:lnTo>
                  <a:lnTo>
                    <a:pt x="65785" y="92051"/>
                  </a:lnTo>
                  <a:lnTo>
                    <a:pt x="72643" y="93527"/>
                  </a:lnTo>
                  <a:lnTo>
                    <a:pt x="77346" y="94468"/>
                  </a:lnTo>
                  <a:lnTo>
                    <a:pt x="82169" y="95373"/>
                  </a:lnTo>
                  <a:lnTo>
                    <a:pt x="87098" y="96242"/>
                  </a:lnTo>
                  <a:lnTo>
                    <a:pt x="92123" y="97052"/>
                  </a:lnTo>
                  <a:lnTo>
                    <a:pt x="97266" y="97814"/>
                  </a:lnTo>
                  <a:lnTo>
                    <a:pt x="102493" y="98504"/>
                  </a:lnTo>
                  <a:lnTo>
                    <a:pt x="107828" y="99147"/>
                  </a:lnTo>
                  <a:lnTo>
                    <a:pt x="113257" y="99707"/>
                  </a:lnTo>
                  <a:lnTo>
                    <a:pt x="118770" y="100207"/>
                  </a:lnTo>
                  <a:lnTo>
                    <a:pt x="124366" y="100624"/>
                  </a:lnTo>
                  <a:lnTo>
                    <a:pt x="130046" y="100957"/>
                  </a:lnTo>
                  <a:lnTo>
                    <a:pt x="135809" y="101195"/>
                  </a:lnTo>
                  <a:lnTo>
                    <a:pt x="141643" y="101350"/>
                  </a:lnTo>
                  <a:lnTo>
                    <a:pt x="147561" y="101410"/>
                  </a:lnTo>
                  <a:lnTo>
                    <a:pt x="153538" y="101362"/>
                  </a:lnTo>
                  <a:lnTo>
                    <a:pt x="159574" y="101219"/>
                  </a:lnTo>
                  <a:lnTo>
                    <a:pt x="165683" y="100957"/>
                  </a:lnTo>
                  <a:lnTo>
                    <a:pt x="171850" y="100576"/>
                  </a:lnTo>
                  <a:lnTo>
                    <a:pt x="178078" y="100076"/>
                  </a:lnTo>
                  <a:lnTo>
                    <a:pt x="184352" y="99445"/>
                  </a:lnTo>
                  <a:lnTo>
                    <a:pt x="190687" y="98695"/>
                  </a:lnTo>
                  <a:lnTo>
                    <a:pt x="197057" y="97802"/>
                  </a:lnTo>
                  <a:lnTo>
                    <a:pt x="203463" y="96766"/>
                  </a:lnTo>
                  <a:lnTo>
                    <a:pt x="209928" y="95587"/>
                  </a:lnTo>
                  <a:lnTo>
                    <a:pt x="216417" y="94254"/>
                  </a:lnTo>
                  <a:lnTo>
                    <a:pt x="222942" y="92777"/>
                  </a:lnTo>
                  <a:lnTo>
                    <a:pt x="229491" y="91134"/>
                  </a:lnTo>
                  <a:lnTo>
                    <a:pt x="236075" y="89324"/>
                  </a:lnTo>
                  <a:lnTo>
                    <a:pt x="242672" y="87348"/>
                  </a:lnTo>
                  <a:lnTo>
                    <a:pt x="249292" y="85205"/>
                  </a:lnTo>
                  <a:lnTo>
                    <a:pt x="255936" y="82883"/>
                  </a:lnTo>
                  <a:lnTo>
                    <a:pt x="262580" y="80370"/>
                  </a:lnTo>
                  <a:lnTo>
                    <a:pt x="269247" y="77668"/>
                  </a:lnTo>
                  <a:lnTo>
                    <a:pt x="275915" y="74774"/>
                  </a:lnTo>
                  <a:lnTo>
                    <a:pt x="282583" y="71679"/>
                  </a:lnTo>
                  <a:lnTo>
                    <a:pt x="285917" y="70059"/>
                  </a:lnTo>
                  <a:lnTo>
                    <a:pt x="286084"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0" y="0"/>
              <a:ext cx="9143723" cy="2923095"/>
            </a:xfrm>
            <a:custGeom>
              <a:avLst/>
              <a:gdLst/>
              <a:ahLst/>
              <a:cxnLst/>
              <a:rect l="l" t="t" r="r" b="b"/>
              <a:pathLst>
                <a:path w="285786" h="91361" extrusionOk="0">
                  <a:moveTo>
                    <a:pt x="285786" y="0"/>
                  </a:moveTo>
                  <a:lnTo>
                    <a:pt x="83" y="214"/>
                  </a:lnTo>
                  <a:lnTo>
                    <a:pt x="0" y="68547"/>
                  </a:lnTo>
                  <a:lnTo>
                    <a:pt x="1107" y="68952"/>
                  </a:lnTo>
                  <a:lnTo>
                    <a:pt x="9787" y="71714"/>
                  </a:lnTo>
                  <a:lnTo>
                    <a:pt x="16431" y="73631"/>
                  </a:lnTo>
                  <a:lnTo>
                    <a:pt x="21647" y="75060"/>
                  </a:lnTo>
                  <a:lnTo>
                    <a:pt x="27505" y="76572"/>
                  </a:lnTo>
                  <a:lnTo>
                    <a:pt x="33970" y="78144"/>
                  </a:lnTo>
                  <a:lnTo>
                    <a:pt x="41031" y="79751"/>
                  </a:lnTo>
                  <a:lnTo>
                    <a:pt x="48651" y="81359"/>
                  </a:lnTo>
                  <a:lnTo>
                    <a:pt x="56807" y="82942"/>
                  </a:lnTo>
                  <a:lnTo>
                    <a:pt x="65475" y="84466"/>
                  </a:lnTo>
                  <a:lnTo>
                    <a:pt x="74620" y="85919"/>
                  </a:lnTo>
                  <a:lnTo>
                    <a:pt x="84228" y="87253"/>
                  </a:lnTo>
                  <a:lnTo>
                    <a:pt x="94278" y="88455"/>
                  </a:lnTo>
                  <a:lnTo>
                    <a:pt x="102089" y="89241"/>
                  </a:lnTo>
                  <a:lnTo>
                    <a:pt x="107411" y="89705"/>
                  </a:lnTo>
                  <a:lnTo>
                    <a:pt x="112817" y="90122"/>
                  </a:lnTo>
                  <a:lnTo>
                    <a:pt x="118329" y="90491"/>
                  </a:lnTo>
                  <a:lnTo>
                    <a:pt x="123914" y="90789"/>
                  </a:lnTo>
                  <a:lnTo>
                    <a:pt x="129593" y="91039"/>
                  </a:lnTo>
                  <a:lnTo>
                    <a:pt x="135344" y="91217"/>
                  </a:lnTo>
                  <a:lnTo>
                    <a:pt x="141178" y="91325"/>
                  </a:lnTo>
                  <a:lnTo>
                    <a:pt x="147084" y="91360"/>
                  </a:lnTo>
                  <a:lnTo>
                    <a:pt x="153061" y="91325"/>
                  </a:lnTo>
                  <a:lnTo>
                    <a:pt x="159110" y="91206"/>
                  </a:lnTo>
                  <a:lnTo>
                    <a:pt x="165218" y="91015"/>
                  </a:lnTo>
                  <a:lnTo>
                    <a:pt x="171386" y="90729"/>
                  </a:lnTo>
                  <a:lnTo>
                    <a:pt x="177613" y="90348"/>
                  </a:lnTo>
                  <a:lnTo>
                    <a:pt x="183888" y="89884"/>
                  </a:lnTo>
                  <a:lnTo>
                    <a:pt x="190222" y="89312"/>
                  </a:lnTo>
                  <a:lnTo>
                    <a:pt x="196604" y="88646"/>
                  </a:lnTo>
                  <a:lnTo>
                    <a:pt x="203034" y="87872"/>
                  </a:lnTo>
                  <a:lnTo>
                    <a:pt x="209499" y="86991"/>
                  </a:lnTo>
                  <a:lnTo>
                    <a:pt x="216000" y="86002"/>
                  </a:lnTo>
                  <a:lnTo>
                    <a:pt x="222537" y="84895"/>
                  </a:lnTo>
                  <a:lnTo>
                    <a:pt x="229110" y="83681"/>
                  </a:lnTo>
                  <a:lnTo>
                    <a:pt x="235706" y="82335"/>
                  </a:lnTo>
                  <a:lnTo>
                    <a:pt x="242338" y="80859"/>
                  </a:lnTo>
                  <a:lnTo>
                    <a:pt x="248982" y="79263"/>
                  </a:lnTo>
                  <a:lnTo>
                    <a:pt x="255638" y="77525"/>
                  </a:lnTo>
                  <a:lnTo>
                    <a:pt x="262318" y="75655"/>
                  </a:lnTo>
                  <a:lnTo>
                    <a:pt x="269009" y="73643"/>
                  </a:lnTo>
                  <a:lnTo>
                    <a:pt x="275713" y="71488"/>
                  </a:lnTo>
                  <a:lnTo>
                    <a:pt x="282416" y="69190"/>
                  </a:lnTo>
                  <a:lnTo>
                    <a:pt x="285774" y="67976"/>
                  </a:lnTo>
                  <a:lnTo>
                    <a:pt x="285786" y="0"/>
                  </a:lnTo>
                  <a:close/>
                </a:path>
              </a:pathLst>
            </a:custGeom>
            <a:solidFill>
              <a:srgbClr val="173463">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55"/>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pic>
        <p:nvPicPr>
          <p:cNvPr id="491" name="Google Shape;491;p55"/>
          <p:cNvPicPr preferRelativeResize="0"/>
          <p:nvPr/>
        </p:nvPicPr>
        <p:blipFill>
          <a:blip r:embed="rId4">
            <a:alphaModFix/>
          </a:blip>
          <a:stretch>
            <a:fillRect/>
          </a:stretch>
        </p:blipFill>
        <p:spPr>
          <a:xfrm>
            <a:off x="3783475" y="4589200"/>
            <a:ext cx="1577376" cy="368525"/>
          </a:xfrm>
          <a:prstGeom prst="rect">
            <a:avLst/>
          </a:prstGeom>
          <a:noFill/>
          <a:ln>
            <a:noFill/>
          </a:ln>
        </p:spPr>
      </p:pic>
      <p:sp>
        <p:nvSpPr>
          <p:cNvPr id="492" name="Google Shape;492;p55"/>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6"/>
          <p:cNvSpPr txBox="1">
            <a:spLocks noGrp="1"/>
          </p:cNvSpPr>
          <p:nvPr>
            <p:ph type="ctrTitle"/>
          </p:nvPr>
        </p:nvSpPr>
        <p:spPr>
          <a:xfrm>
            <a:off x="545550" y="1436225"/>
            <a:ext cx="8052900" cy="7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Title</a:t>
            </a:r>
            <a:endParaRPr dirty="0"/>
          </a:p>
        </p:txBody>
      </p:sp>
      <p:sp>
        <p:nvSpPr>
          <p:cNvPr id="498" name="Google Shape;498;p56"/>
          <p:cNvSpPr txBox="1">
            <a:spLocks noGrp="1"/>
          </p:cNvSpPr>
          <p:nvPr>
            <p:ph type="subTitle" idx="1"/>
          </p:nvPr>
        </p:nvSpPr>
        <p:spPr>
          <a:xfrm>
            <a:off x="316500" y="3891888"/>
            <a:ext cx="8511000" cy="53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504" name="Google Shape;504;p57"/>
          <p:cNvSpPr/>
          <p:nvPr/>
        </p:nvSpPr>
        <p:spPr>
          <a:xfrm>
            <a:off x="1876350" y="132917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txBox="1">
            <a:spLocks noGrp="1"/>
          </p:cNvSpPr>
          <p:nvPr>
            <p:ph type="subTitle" idx="1"/>
          </p:nvPr>
        </p:nvSpPr>
        <p:spPr>
          <a:xfrm>
            <a:off x="6852488" y="1399525"/>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06" name="Google Shape;506;p57"/>
          <p:cNvSpPr txBox="1">
            <a:spLocks noGrp="1"/>
          </p:cNvSpPr>
          <p:nvPr>
            <p:ph type="subTitle" idx="2"/>
          </p:nvPr>
        </p:nvSpPr>
        <p:spPr>
          <a:xfrm>
            <a:off x="1930225" y="1453825"/>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t>Lorem Ipsum</a:t>
            </a:r>
            <a:endParaRPr sz="1100"/>
          </a:p>
        </p:txBody>
      </p:sp>
      <p:sp>
        <p:nvSpPr>
          <p:cNvPr id="507" name="Google Shape;507;p57"/>
          <p:cNvSpPr/>
          <p:nvPr/>
        </p:nvSpPr>
        <p:spPr>
          <a:xfrm>
            <a:off x="1876350" y="1999838"/>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txBox="1">
            <a:spLocks noGrp="1"/>
          </p:cNvSpPr>
          <p:nvPr>
            <p:ph type="subTitle" idx="3"/>
          </p:nvPr>
        </p:nvSpPr>
        <p:spPr>
          <a:xfrm>
            <a:off x="1930225" y="2124488"/>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09" name="Google Shape;509;p57"/>
          <p:cNvSpPr txBox="1">
            <a:spLocks noGrp="1"/>
          </p:cNvSpPr>
          <p:nvPr>
            <p:ph type="subTitle" idx="4"/>
          </p:nvPr>
        </p:nvSpPr>
        <p:spPr>
          <a:xfrm>
            <a:off x="6852488" y="20701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02</a:t>
            </a:r>
            <a:endParaRPr sz="1400">
              <a:latin typeface="Roboto Slab"/>
              <a:ea typeface="Roboto Slab"/>
              <a:cs typeface="Roboto Slab"/>
              <a:sym typeface="Roboto Slab"/>
            </a:endParaRPr>
          </a:p>
        </p:txBody>
      </p:sp>
      <p:sp>
        <p:nvSpPr>
          <p:cNvPr id="510" name="Google Shape;510;p57"/>
          <p:cNvSpPr/>
          <p:nvPr/>
        </p:nvSpPr>
        <p:spPr>
          <a:xfrm>
            <a:off x="1876350" y="2670500"/>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txBox="1">
            <a:spLocks noGrp="1"/>
          </p:cNvSpPr>
          <p:nvPr>
            <p:ph type="subTitle" idx="5"/>
          </p:nvPr>
        </p:nvSpPr>
        <p:spPr>
          <a:xfrm>
            <a:off x="1930225" y="279515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2" name="Google Shape;512;p57"/>
          <p:cNvSpPr txBox="1">
            <a:spLocks noGrp="1"/>
          </p:cNvSpPr>
          <p:nvPr>
            <p:ph type="subTitle" idx="6"/>
          </p:nvPr>
        </p:nvSpPr>
        <p:spPr>
          <a:xfrm>
            <a:off x="6852488" y="27408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03</a:t>
            </a:r>
            <a:endParaRPr sz="1400">
              <a:latin typeface="Roboto Slab"/>
              <a:ea typeface="Roboto Slab"/>
              <a:cs typeface="Roboto Slab"/>
              <a:sym typeface="Roboto Slab"/>
            </a:endParaRPr>
          </a:p>
        </p:txBody>
      </p:sp>
      <p:sp>
        <p:nvSpPr>
          <p:cNvPr id="513" name="Google Shape;513;p57"/>
          <p:cNvSpPr/>
          <p:nvPr/>
        </p:nvSpPr>
        <p:spPr>
          <a:xfrm>
            <a:off x="1876350" y="3341163"/>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txBox="1">
            <a:spLocks noGrp="1"/>
          </p:cNvSpPr>
          <p:nvPr>
            <p:ph type="subTitle" idx="7"/>
          </p:nvPr>
        </p:nvSpPr>
        <p:spPr>
          <a:xfrm>
            <a:off x="1930225" y="3465813"/>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5" name="Google Shape;515;p57"/>
          <p:cNvSpPr txBox="1">
            <a:spLocks noGrp="1"/>
          </p:cNvSpPr>
          <p:nvPr>
            <p:ph type="subTitle" idx="8"/>
          </p:nvPr>
        </p:nvSpPr>
        <p:spPr>
          <a:xfrm>
            <a:off x="6852488" y="3411513"/>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04</a:t>
            </a:r>
            <a:endParaRPr sz="1400">
              <a:latin typeface="Roboto Slab"/>
              <a:ea typeface="Roboto Slab"/>
              <a:cs typeface="Roboto Slab"/>
              <a:sym typeface="Roboto Slab"/>
            </a:endParaRPr>
          </a:p>
        </p:txBody>
      </p:sp>
      <p:sp>
        <p:nvSpPr>
          <p:cNvPr id="516" name="Google Shape;516;p57"/>
          <p:cNvSpPr/>
          <p:nvPr/>
        </p:nvSpPr>
        <p:spPr>
          <a:xfrm>
            <a:off x="1876350" y="4011825"/>
            <a:ext cx="56961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txBox="1">
            <a:spLocks noGrp="1"/>
          </p:cNvSpPr>
          <p:nvPr>
            <p:ph type="subTitle" idx="9"/>
          </p:nvPr>
        </p:nvSpPr>
        <p:spPr>
          <a:xfrm>
            <a:off x="1930225" y="4088800"/>
            <a:ext cx="48348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100"/>
              <a:t>Lorem Ipsum</a:t>
            </a:r>
            <a:endParaRPr sz="1100"/>
          </a:p>
        </p:txBody>
      </p:sp>
      <p:sp>
        <p:nvSpPr>
          <p:cNvPr id="518" name="Google Shape;518;p57"/>
          <p:cNvSpPr txBox="1">
            <a:spLocks noGrp="1"/>
          </p:cNvSpPr>
          <p:nvPr>
            <p:ph type="subTitle" idx="13"/>
          </p:nvPr>
        </p:nvSpPr>
        <p:spPr>
          <a:xfrm>
            <a:off x="6852488" y="40888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05</a:t>
            </a:r>
            <a:endParaRPr sz="1400">
              <a:latin typeface="Roboto Slab"/>
              <a:ea typeface="Roboto Slab"/>
              <a:cs typeface="Roboto Slab"/>
              <a:sym typeface="Roboto Slab"/>
            </a:endParaRPr>
          </a:p>
        </p:txBody>
      </p:sp>
      <p:sp>
        <p:nvSpPr>
          <p:cNvPr id="519" name="Google Shape;519;p57"/>
          <p:cNvSpPr txBox="1">
            <a:spLocks noGrp="1"/>
          </p:cNvSpPr>
          <p:nvPr>
            <p:ph type="title"/>
          </p:nvPr>
        </p:nvSpPr>
        <p:spPr>
          <a:xfrm>
            <a:off x="457200" y="532650"/>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8"/>
          <p:cNvPicPr preferRelativeResize="0"/>
          <p:nvPr/>
        </p:nvPicPr>
        <p:blipFill rotWithShape="1">
          <a:blip r:embed="rId3">
            <a:alphaModFix/>
          </a:blip>
          <a:srcRect l="4210" t="38868" r="30004" b="8918"/>
          <a:stretch/>
        </p:blipFill>
        <p:spPr>
          <a:xfrm>
            <a:off x="-66700" y="0"/>
            <a:ext cx="9534552" cy="5143501"/>
          </a:xfrm>
          <a:prstGeom prst="rect">
            <a:avLst/>
          </a:prstGeom>
          <a:noFill/>
          <a:ln>
            <a:noFill/>
          </a:ln>
        </p:spPr>
      </p:pic>
      <p:sp>
        <p:nvSpPr>
          <p:cNvPr id="525" name="Google Shape;525;p58"/>
          <p:cNvSpPr txBox="1">
            <a:spLocks noGrp="1"/>
          </p:cNvSpPr>
          <p:nvPr>
            <p:ph type="title"/>
          </p:nvPr>
        </p:nvSpPr>
        <p:spPr>
          <a:xfrm>
            <a:off x="384450" y="273325"/>
            <a:ext cx="837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Agenda</a:t>
            </a:r>
            <a:endParaRPr sz="2100"/>
          </a:p>
        </p:txBody>
      </p:sp>
      <p:sp>
        <p:nvSpPr>
          <p:cNvPr id="526" name="Google Shape;526;p58"/>
          <p:cNvSpPr/>
          <p:nvPr/>
        </p:nvSpPr>
        <p:spPr>
          <a:xfrm>
            <a:off x="7599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txBox="1">
            <a:spLocks noGrp="1"/>
          </p:cNvSpPr>
          <p:nvPr>
            <p:ph type="subTitle" idx="1"/>
          </p:nvPr>
        </p:nvSpPr>
        <p:spPr>
          <a:xfrm>
            <a:off x="37602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01</a:t>
            </a:r>
            <a:endParaRPr sz="1400">
              <a:latin typeface="Roboto Slab"/>
              <a:ea typeface="Roboto Slab"/>
              <a:cs typeface="Roboto Slab"/>
              <a:sym typeface="Roboto Slab"/>
            </a:endParaRPr>
          </a:p>
        </p:txBody>
      </p:sp>
      <p:sp>
        <p:nvSpPr>
          <p:cNvPr id="528" name="Google Shape;528;p58"/>
          <p:cNvSpPr txBox="1">
            <a:spLocks noGrp="1"/>
          </p:cNvSpPr>
          <p:nvPr>
            <p:ph type="subTitle" idx="2"/>
          </p:nvPr>
        </p:nvSpPr>
        <p:spPr>
          <a:xfrm>
            <a:off x="7841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29" name="Google Shape;529;p58"/>
          <p:cNvSpPr/>
          <p:nvPr/>
        </p:nvSpPr>
        <p:spPr>
          <a:xfrm>
            <a:off x="7599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txBox="1">
            <a:spLocks noGrp="1"/>
          </p:cNvSpPr>
          <p:nvPr>
            <p:ph type="subTitle" idx="1"/>
          </p:nvPr>
        </p:nvSpPr>
        <p:spPr>
          <a:xfrm>
            <a:off x="37602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2</a:t>
            </a:r>
            <a:endParaRPr sz="1400">
              <a:latin typeface="Roboto Slab"/>
              <a:ea typeface="Roboto Slab"/>
              <a:cs typeface="Roboto Slab"/>
              <a:sym typeface="Roboto Slab"/>
            </a:endParaRPr>
          </a:p>
        </p:txBody>
      </p:sp>
      <p:sp>
        <p:nvSpPr>
          <p:cNvPr id="531" name="Google Shape;531;p58"/>
          <p:cNvSpPr txBox="1">
            <a:spLocks noGrp="1"/>
          </p:cNvSpPr>
          <p:nvPr>
            <p:ph type="subTitle" idx="2"/>
          </p:nvPr>
        </p:nvSpPr>
        <p:spPr>
          <a:xfrm>
            <a:off x="7841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2" name="Google Shape;532;p58"/>
          <p:cNvSpPr/>
          <p:nvPr/>
        </p:nvSpPr>
        <p:spPr>
          <a:xfrm>
            <a:off x="7599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txBox="1">
            <a:spLocks noGrp="1"/>
          </p:cNvSpPr>
          <p:nvPr>
            <p:ph type="subTitle" idx="1"/>
          </p:nvPr>
        </p:nvSpPr>
        <p:spPr>
          <a:xfrm>
            <a:off x="37602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3</a:t>
            </a:r>
            <a:endParaRPr sz="1400">
              <a:latin typeface="Roboto Slab"/>
              <a:ea typeface="Roboto Slab"/>
              <a:cs typeface="Roboto Slab"/>
              <a:sym typeface="Roboto Slab"/>
            </a:endParaRPr>
          </a:p>
        </p:txBody>
      </p:sp>
      <p:sp>
        <p:nvSpPr>
          <p:cNvPr id="534" name="Google Shape;534;p58"/>
          <p:cNvSpPr txBox="1">
            <a:spLocks noGrp="1"/>
          </p:cNvSpPr>
          <p:nvPr>
            <p:ph type="subTitle" idx="2"/>
          </p:nvPr>
        </p:nvSpPr>
        <p:spPr>
          <a:xfrm>
            <a:off x="7841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5" name="Google Shape;535;p58"/>
          <p:cNvSpPr/>
          <p:nvPr/>
        </p:nvSpPr>
        <p:spPr>
          <a:xfrm>
            <a:off x="7599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txBox="1">
            <a:spLocks noGrp="1"/>
          </p:cNvSpPr>
          <p:nvPr>
            <p:ph type="subTitle" idx="1"/>
          </p:nvPr>
        </p:nvSpPr>
        <p:spPr>
          <a:xfrm>
            <a:off x="37602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4</a:t>
            </a:r>
            <a:endParaRPr sz="1400">
              <a:latin typeface="Roboto Slab"/>
              <a:ea typeface="Roboto Slab"/>
              <a:cs typeface="Roboto Slab"/>
              <a:sym typeface="Roboto Slab"/>
            </a:endParaRPr>
          </a:p>
        </p:txBody>
      </p:sp>
      <p:sp>
        <p:nvSpPr>
          <p:cNvPr id="537" name="Google Shape;537;p58"/>
          <p:cNvSpPr txBox="1">
            <a:spLocks noGrp="1"/>
          </p:cNvSpPr>
          <p:nvPr>
            <p:ph type="subTitle" idx="2"/>
          </p:nvPr>
        </p:nvSpPr>
        <p:spPr>
          <a:xfrm>
            <a:off x="7841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38" name="Google Shape;538;p58"/>
          <p:cNvSpPr/>
          <p:nvPr/>
        </p:nvSpPr>
        <p:spPr>
          <a:xfrm>
            <a:off x="7599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txBox="1">
            <a:spLocks noGrp="1"/>
          </p:cNvSpPr>
          <p:nvPr>
            <p:ph type="subTitle" idx="1"/>
          </p:nvPr>
        </p:nvSpPr>
        <p:spPr>
          <a:xfrm>
            <a:off x="37602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5</a:t>
            </a:r>
            <a:endParaRPr sz="1400">
              <a:latin typeface="Roboto Slab"/>
              <a:ea typeface="Roboto Slab"/>
              <a:cs typeface="Roboto Slab"/>
              <a:sym typeface="Roboto Slab"/>
            </a:endParaRPr>
          </a:p>
        </p:txBody>
      </p:sp>
      <p:sp>
        <p:nvSpPr>
          <p:cNvPr id="540" name="Google Shape;540;p58"/>
          <p:cNvSpPr txBox="1">
            <a:spLocks noGrp="1"/>
          </p:cNvSpPr>
          <p:nvPr>
            <p:ph type="subTitle" idx="2"/>
          </p:nvPr>
        </p:nvSpPr>
        <p:spPr>
          <a:xfrm>
            <a:off x="7841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1" name="Google Shape;541;p58"/>
          <p:cNvSpPr/>
          <p:nvPr/>
        </p:nvSpPr>
        <p:spPr>
          <a:xfrm>
            <a:off x="4829493" y="1115400"/>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txBox="1">
            <a:spLocks noGrp="1"/>
          </p:cNvSpPr>
          <p:nvPr>
            <p:ph type="subTitle" idx="1"/>
          </p:nvPr>
        </p:nvSpPr>
        <p:spPr>
          <a:xfrm>
            <a:off x="7829700" y="11857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6</a:t>
            </a:r>
            <a:endParaRPr sz="1400">
              <a:latin typeface="Roboto Slab"/>
              <a:ea typeface="Roboto Slab"/>
              <a:cs typeface="Roboto Slab"/>
              <a:sym typeface="Roboto Slab"/>
            </a:endParaRPr>
          </a:p>
        </p:txBody>
      </p:sp>
      <p:sp>
        <p:nvSpPr>
          <p:cNvPr id="543" name="Google Shape;543;p58"/>
          <p:cNvSpPr txBox="1">
            <a:spLocks noGrp="1"/>
          </p:cNvSpPr>
          <p:nvPr>
            <p:ph type="subTitle" idx="2"/>
          </p:nvPr>
        </p:nvSpPr>
        <p:spPr>
          <a:xfrm>
            <a:off x="4853688" y="12400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4" name="Google Shape;544;p58"/>
          <p:cNvSpPr/>
          <p:nvPr/>
        </p:nvSpPr>
        <p:spPr>
          <a:xfrm>
            <a:off x="4829493" y="1791031"/>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txBox="1">
            <a:spLocks noGrp="1"/>
          </p:cNvSpPr>
          <p:nvPr>
            <p:ph type="subTitle" idx="1"/>
          </p:nvPr>
        </p:nvSpPr>
        <p:spPr>
          <a:xfrm>
            <a:off x="7829700" y="1861388"/>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7</a:t>
            </a:r>
            <a:endParaRPr sz="1400">
              <a:latin typeface="Roboto Slab"/>
              <a:ea typeface="Roboto Slab"/>
              <a:cs typeface="Roboto Slab"/>
              <a:sym typeface="Roboto Slab"/>
            </a:endParaRPr>
          </a:p>
        </p:txBody>
      </p:sp>
      <p:sp>
        <p:nvSpPr>
          <p:cNvPr id="546" name="Google Shape;546;p58"/>
          <p:cNvSpPr txBox="1">
            <a:spLocks noGrp="1"/>
          </p:cNvSpPr>
          <p:nvPr>
            <p:ph type="subTitle" idx="2"/>
          </p:nvPr>
        </p:nvSpPr>
        <p:spPr>
          <a:xfrm>
            <a:off x="4853688" y="1915688"/>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47" name="Google Shape;547;p58"/>
          <p:cNvSpPr/>
          <p:nvPr/>
        </p:nvSpPr>
        <p:spPr>
          <a:xfrm>
            <a:off x="4829493" y="2466663"/>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txBox="1">
            <a:spLocks noGrp="1"/>
          </p:cNvSpPr>
          <p:nvPr>
            <p:ph type="subTitle" idx="1"/>
          </p:nvPr>
        </p:nvSpPr>
        <p:spPr>
          <a:xfrm>
            <a:off x="7829700" y="25370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8</a:t>
            </a:r>
            <a:endParaRPr sz="1400">
              <a:latin typeface="Roboto Slab"/>
              <a:ea typeface="Roboto Slab"/>
              <a:cs typeface="Roboto Slab"/>
              <a:sym typeface="Roboto Slab"/>
            </a:endParaRPr>
          </a:p>
        </p:txBody>
      </p:sp>
      <p:sp>
        <p:nvSpPr>
          <p:cNvPr id="549" name="Google Shape;549;p58"/>
          <p:cNvSpPr txBox="1">
            <a:spLocks noGrp="1"/>
          </p:cNvSpPr>
          <p:nvPr>
            <p:ph type="subTitle" idx="2"/>
          </p:nvPr>
        </p:nvSpPr>
        <p:spPr>
          <a:xfrm>
            <a:off x="4853688" y="25913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0" name="Google Shape;550;p58"/>
          <p:cNvSpPr/>
          <p:nvPr/>
        </p:nvSpPr>
        <p:spPr>
          <a:xfrm>
            <a:off x="4829493" y="3142294"/>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txBox="1">
            <a:spLocks noGrp="1"/>
          </p:cNvSpPr>
          <p:nvPr>
            <p:ph type="subTitle" idx="1"/>
          </p:nvPr>
        </p:nvSpPr>
        <p:spPr>
          <a:xfrm>
            <a:off x="7829700" y="321265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latin typeface="Roboto Slab"/>
                <a:ea typeface="Roboto Slab"/>
                <a:cs typeface="Roboto Slab"/>
                <a:sym typeface="Roboto Slab"/>
              </a:rPr>
              <a:t>0</a:t>
            </a:r>
            <a:r>
              <a:rPr lang="en" sz="1400"/>
              <a:t>9</a:t>
            </a:r>
            <a:endParaRPr sz="1400">
              <a:latin typeface="Roboto Slab"/>
              <a:ea typeface="Roboto Slab"/>
              <a:cs typeface="Roboto Slab"/>
              <a:sym typeface="Roboto Slab"/>
            </a:endParaRPr>
          </a:p>
        </p:txBody>
      </p:sp>
      <p:sp>
        <p:nvSpPr>
          <p:cNvPr id="552" name="Google Shape;552;p58"/>
          <p:cNvSpPr txBox="1">
            <a:spLocks noGrp="1"/>
          </p:cNvSpPr>
          <p:nvPr>
            <p:ph type="subTitle" idx="2"/>
          </p:nvPr>
        </p:nvSpPr>
        <p:spPr>
          <a:xfrm>
            <a:off x="4853688" y="326695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
        <p:nvSpPr>
          <p:cNvPr id="553" name="Google Shape;553;p58"/>
          <p:cNvSpPr/>
          <p:nvPr/>
        </p:nvSpPr>
        <p:spPr>
          <a:xfrm>
            <a:off x="4829493" y="3817925"/>
            <a:ext cx="3513000" cy="571500"/>
          </a:xfrm>
          <a:prstGeom prst="roundRect">
            <a:avLst>
              <a:gd name="adj" fmla="val 16667"/>
            </a:avLst>
          </a:prstGeom>
          <a:solidFill>
            <a:srgbClr val="FFFFFF"/>
          </a:solidFill>
          <a:ln>
            <a:noFill/>
          </a:ln>
          <a:effectLst>
            <a:outerShdw blurRad="128588" dist="95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txBox="1">
            <a:spLocks noGrp="1"/>
          </p:cNvSpPr>
          <p:nvPr>
            <p:ph type="subTitle" idx="1"/>
          </p:nvPr>
        </p:nvSpPr>
        <p:spPr>
          <a:xfrm>
            <a:off x="7829700" y="3888300"/>
            <a:ext cx="472200" cy="430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10</a:t>
            </a:r>
            <a:endParaRPr sz="1400">
              <a:latin typeface="Roboto Slab"/>
              <a:ea typeface="Roboto Slab"/>
              <a:cs typeface="Roboto Slab"/>
              <a:sym typeface="Roboto Slab"/>
            </a:endParaRPr>
          </a:p>
        </p:txBody>
      </p:sp>
      <p:sp>
        <p:nvSpPr>
          <p:cNvPr id="555" name="Google Shape;555;p58"/>
          <p:cNvSpPr txBox="1">
            <a:spLocks noGrp="1"/>
          </p:cNvSpPr>
          <p:nvPr>
            <p:ph type="subTitle" idx="2"/>
          </p:nvPr>
        </p:nvSpPr>
        <p:spPr>
          <a:xfrm>
            <a:off x="4853688" y="3942600"/>
            <a:ext cx="2976000" cy="322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444444"/>
                </a:solidFill>
              </a:rPr>
              <a:t>Lorem Ipsum</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t="15623" r="8650" b="7299"/>
          <a:stretch/>
        </p:blipFill>
        <p:spPr>
          <a:xfrm>
            <a:off x="0" y="-6"/>
            <a:ext cx="9144000" cy="5143501"/>
          </a:xfrm>
          <a:prstGeom prst="rect">
            <a:avLst/>
          </a:prstGeom>
          <a:noFill/>
          <a:ln>
            <a:noFill/>
          </a:ln>
        </p:spPr>
      </p:pic>
      <p:sp>
        <p:nvSpPr>
          <p:cNvPr id="561" name="Google Shape;561;p59"/>
          <p:cNvSpPr txBox="1">
            <a:spLocks noGrp="1"/>
          </p:cNvSpPr>
          <p:nvPr>
            <p:ph type="title"/>
          </p:nvPr>
        </p:nvSpPr>
        <p:spPr>
          <a:xfrm>
            <a:off x="2893550" y="5751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rPr>
              <a:t>Lorem Ipsum</a:t>
            </a:r>
            <a:endParaRPr sz="2100">
              <a:solidFill>
                <a:srgbClr val="FFFFFF"/>
              </a:solidFill>
            </a:endParaRPr>
          </a:p>
        </p:txBody>
      </p:sp>
      <p:sp>
        <p:nvSpPr>
          <p:cNvPr id="562" name="Google Shape;562;p59"/>
          <p:cNvSpPr txBox="1">
            <a:spLocks noGrp="1"/>
          </p:cNvSpPr>
          <p:nvPr>
            <p:ph type="subTitle" idx="1"/>
          </p:nvPr>
        </p:nvSpPr>
        <p:spPr>
          <a:xfrm>
            <a:off x="3582950" y="1320475"/>
            <a:ext cx="3885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FFFFFF"/>
                </a:solidFill>
              </a:rPr>
              <a:t>Duis aute irure dolor in reprehenderit in voluptate velit esse.</a:t>
            </a:r>
            <a:endParaRPr sz="1400">
              <a:solidFill>
                <a:srgbClr val="FFFFFF"/>
              </a:solidFill>
            </a:endParaRPr>
          </a:p>
        </p:txBody>
      </p:sp>
      <p:grpSp>
        <p:nvGrpSpPr>
          <p:cNvPr id="563" name="Google Shape;563;p59"/>
          <p:cNvGrpSpPr/>
          <p:nvPr/>
        </p:nvGrpSpPr>
        <p:grpSpPr>
          <a:xfrm>
            <a:off x="-2976845" y="-989202"/>
            <a:ext cx="6183235" cy="7121903"/>
            <a:chOff x="2188776" y="884667"/>
            <a:chExt cx="3362099" cy="3872494"/>
          </a:xfrm>
        </p:grpSpPr>
        <p:sp>
          <p:nvSpPr>
            <p:cNvPr id="564" name="Google Shape;564;p59"/>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t="8623" b="8615"/>
          <a:stretch/>
        </p:blipFill>
        <p:spPr>
          <a:xfrm>
            <a:off x="-20575" y="0"/>
            <a:ext cx="9144000" cy="5143501"/>
          </a:xfrm>
          <a:prstGeom prst="rect">
            <a:avLst/>
          </a:prstGeom>
          <a:noFill/>
          <a:ln>
            <a:noFill/>
          </a:ln>
        </p:spPr>
      </p:pic>
      <p:sp>
        <p:nvSpPr>
          <p:cNvPr id="571" name="Google Shape;571;p60"/>
          <p:cNvSpPr txBox="1">
            <a:spLocks noGrp="1"/>
          </p:cNvSpPr>
          <p:nvPr>
            <p:ph type="subTitle" idx="1"/>
          </p:nvPr>
        </p:nvSpPr>
        <p:spPr>
          <a:xfrm>
            <a:off x="965550" y="2628600"/>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72" name="Google Shape;572;p60"/>
          <p:cNvSpPr txBox="1">
            <a:spLocks noGrp="1"/>
          </p:cNvSpPr>
          <p:nvPr>
            <p:ph type="title"/>
          </p:nvPr>
        </p:nvSpPr>
        <p:spPr>
          <a:xfrm>
            <a:off x="315750" y="2022599"/>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grpSp>
        <p:nvGrpSpPr>
          <p:cNvPr id="573" name="Google Shape;573;p60"/>
          <p:cNvGrpSpPr/>
          <p:nvPr/>
        </p:nvGrpSpPr>
        <p:grpSpPr>
          <a:xfrm flipH="1">
            <a:off x="6112380" y="-989202"/>
            <a:ext cx="6183235" cy="7121903"/>
            <a:chOff x="2188776" y="884667"/>
            <a:chExt cx="3362099" cy="3872494"/>
          </a:xfrm>
        </p:grpSpPr>
        <p:sp>
          <p:nvSpPr>
            <p:cNvPr id="574" name="Google Shape;574;p60"/>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rgbClr val="FED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p60"/>
          <p:cNvCxnSpPr/>
          <p:nvPr/>
        </p:nvCxnSpPr>
        <p:spPr>
          <a:xfrm>
            <a:off x="2662200" y="2022588"/>
            <a:ext cx="571500" cy="0"/>
          </a:xfrm>
          <a:prstGeom prst="straightConnector1">
            <a:avLst/>
          </a:prstGeom>
          <a:noFill/>
          <a:ln w="38100" cap="flat" cmpd="sng">
            <a:solidFill>
              <a:srgbClr val="F8961D"/>
            </a:solidFill>
            <a:prstDash val="solid"/>
            <a:round/>
            <a:headEnd type="none" w="med" len="med"/>
            <a:tailEnd type="none" w="med" len="med"/>
          </a:ln>
        </p:spPr>
      </p:cxnSp>
      <p:pic>
        <p:nvPicPr>
          <p:cNvPr id="577" name="Google Shape;577;p60"/>
          <p:cNvPicPr preferRelativeResize="0"/>
          <p:nvPr/>
        </p:nvPicPr>
        <p:blipFill>
          <a:blip r:embed="rId4">
            <a:alphaModFix/>
          </a:blip>
          <a:stretch>
            <a:fillRect/>
          </a:stretch>
        </p:blipFill>
        <p:spPr>
          <a:xfrm>
            <a:off x="2644975" y="1188829"/>
            <a:ext cx="605950" cy="60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subTitle" idx="1"/>
          </p:nvPr>
        </p:nvSpPr>
        <p:spPr>
          <a:xfrm>
            <a:off x="4172925"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83" name="Google Shape;583;p61"/>
          <p:cNvSpPr txBox="1">
            <a:spLocks noGrp="1"/>
          </p:cNvSpPr>
          <p:nvPr>
            <p:ph type="title"/>
          </p:nvPr>
        </p:nvSpPr>
        <p:spPr>
          <a:xfrm>
            <a:off x="3523125"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84" name="Google Shape;584;p61"/>
          <p:cNvCxnSpPr/>
          <p:nvPr/>
        </p:nvCxnSpPr>
        <p:spPr>
          <a:xfrm>
            <a:off x="5869575"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85" name="Google Shape;585;p61"/>
          <p:cNvPicPr preferRelativeResize="0"/>
          <p:nvPr/>
        </p:nvPicPr>
        <p:blipFill>
          <a:blip r:embed="rId3">
            <a:alphaModFix/>
          </a:blip>
          <a:stretch>
            <a:fillRect/>
          </a:stretch>
        </p:blipFill>
        <p:spPr>
          <a:xfrm>
            <a:off x="5852350" y="1278866"/>
            <a:ext cx="605950" cy="60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828260" y="989400"/>
            <a:ext cx="5309247" cy="3608000"/>
          </a:xfrm>
          <a:prstGeom prst="rect">
            <a:avLst/>
          </a:prstGeom>
        </p:spPr>
        <p:txBody>
          <a:bodyPr spcFirstLastPara="1" wrap="square" lIns="91425" tIns="91425" rIns="91425" bIns="91425" anchor="t" anchorCtr="0">
            <a:noAutofit/>
          </a:bodyPr>
          <a:lstStyle/>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Author: Adam Freeman, 2014</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 little bit misleading title, it’s about the ASP.NET Platform, not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Applicable to .NET Framework Projects: Web Forms, WEB API, MVC</a:t>
            </a:r>
          </a:p>
          <a:p>
            <a:pPr marL="152400" indent="0">
              <a:lnSpc>
                <a:spcPct val="200000"/>
              </a:lnSpc>
              <a:spcAft>
                <a:spcPts val="1600"/>
              </a:spcAft>
              <a:buNone/>
            </a:pPr>
            <a:r>
              <a:rPr lang="en-US" sz="1200" dirty="0">
                <a:solidFill>
                  <a:schemeClr val="tx1"/>
                </a:solidFill>
                <a:latin typeface="Roboto Slab Regular" panose="020B0604020202020204" charset="0"/>
                <a:ea typeface="Roboto Slab Regular" panose="020B0604020202020204" charset="0"/>
              </a:rPr>
              <a:t>Not applicable to .NET Core Projects</a:t>
            </a:r>
          </a:p>
          <a:p>
            <a:pPr marL="152400" indent="0">
              <a:lnSpc>
                <a:spcPct val="200000"/>
              </a:lnSpc>
              <a:spcAft>
                <a:spcPts val="1600"/>
              </a:spcAft>
              <a:buNone/>
            </a:pPr>
            <a:endParaRPr lang="en-US" sz="1200" dirty="0">
              <a:solidFill>
                <a:schemeClr val="tx1"/>
              </a:solidFill>
              <a:latin typeface="Roboto Slab Regular" panose="020B0604020202020204" charset="0"/>
              <a:ea typeface="Roboto Slab Regular" panose="020B0604020202020204" charset="0"/>
            </a:endParaRPr>
          </a:p>
          <a:p>
            <a:pPr marL="152400" indent="0">
              <a:spcAft>
                <a:spcPts val="1600"/>
              </a:spcAft>
              <a:buNone/>
            </a:pPr>
            <a:r>
              <a:rPr lang="en-US" sz="1200" dirty="0">
                <a:solidFill>
                  <a:schemeClr val="tx1"/>
                </a:solidFill>
                <a:latin typeface="Roboto Slab Regular" panose="020B0604020202020204" charset="0"/>
                <a:ea typeface="Roboto Slab Regular" panose="020B0604020202020204" charset="0"/>
              </a:rPr>
              <a:t>Presentation and demos available @ </a:t>
            </a:r>
          </a:p>
          <a:p>
            <a:pPr marL="152400" indent="0">
              <a:spcAft>
                <a:spcPts val="1600"/>
              </a:spcAft>
              <a:buNone/>
            </a:pPr>
            <a:r>
              <a:rPr lang="en-US" b="1" dirty="0">
                <a:solidFill>
                  <a:schemeClr val="tx1"/>
                </a:solidFill>
                <a:latin typeface="Roboto Slab Regular" panose="020B0604020202020204" charset="0"/>
                <a:ea typeface="Roboto Slab Regular" panose="020B0604020202020204" charset="0"/>
                <a:hlinkClick r:id="rId3"/>
              </a:rPr>
              <a:t>https://github.com/klassanov/AspNetPlatformDemos</a:t>
            </a:r>
            <a:endParaRPr lang="en-US" b="1"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pic>
        <p:nvPicPr>
          <p:cNvPr id="8" name="Picture 7" descr="A picture containing graphical user interface&#10;&#10;Description automatically generated">
            <a:extLst>
              <a:ext uri="{FF2B5EF4-FFF2-40B4-BE49-F238E27FC236}">
                <a16:creationId xmlns:a16="http://schemas.microsoft.com/office/drawing/2014/main" id="{E94C164E-ADD9-4248-B9D5-E78D02C9B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1628450"/>
            <a:ext cx="2065564" cy="2628900"/>
          </a:xfrm>
          <a:prstGeom prst="rect">
            <a:avLst/>
          </a:prstGeom>
          <a:noFill/>
        </p:spPr>
      </p:pic>
      <p:pic>
        <p:nvPicPr>
          <p:cNvPr id="3" name="Graphic 2">
            <a:extLst>
              <a:ext uri="{FF2B5EF4-FFF2-40B4-BE49-F238E27FC236}">
                <a16:creationId xmlns:a16="http://schemas.microsoft.com/office/drawing/2014/main" id="{E2612869-73D1-48E2-9B1A-01AD7CCA27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3937" y="3849300"/>
            <a:ext cx="304800" cy="304800"/>
          </a:xfrm>
          <a:prstGeom prst="rect">
            <a:avLst/>
          </a:prstGeom>
        </p:spPr>
      </p:pic>
      <p:sp>
        <p:nvSpPr>
          <p:cNvPr id="6" name="Google Shape;649;p68">
            <a:extLst>
              <a:ext uri="{FF2B5EF4-FFF2-40B4-BE49-F238E27FC236}">
                <a16:creationId xmlns:a16="http://schemas.microsoft.com/office/drawing/2014/main" id="{1092D3A8-BBB0-4B89-B743-ED18FFBE5BE8}"/>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Book</a:t>
            </a:r>
            <a:endParaRPr dirty="0"/>
          </a:p>
        </p:txBody>
      </p:sp>
    </p:spTree>
    <p:extLst>
      <p:ext uri="{BB962C8B-B14F-4D97-AF65-F5344CB8AC3E}">
        <p14:creationId xmlns:p14="http://schemas.microsoft.com/office/powerpoint/2010/main" val="2699337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2"/>
          <p:cNvSpPr txBox="1">
            <a:spLocks noGrp="1"/>
          </p:cNvSpPr>
          <p:nvPr>
            <p:ph type="subTitle" idx="1"/>
          </p:nvPr>
        </p:nvSpPr>
        <p:spPr>
          <a:xfrm>
            <a:off x="1107000" y="2718638"/>
            <a:ext cx="3964800"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rgbClr val="444444"/>
                </a:solidFill>
              </a:rPr>
              <a:t>Duis aute irure dolor in reprehenderit in voluptate velit esse cillum dolore eu fugiat nulla pariatur.</a:t>
            </a:r>
            <a:endParaRPr sz="1400">
              <a:solidFill>
                <a:srgbClr val="444444"/>
              </a:solidFill>
            </a:endParaRPr>
          </a:p>
        </p:txBody>
      </p:sp>
      <p:sp>
        <p:nvSpPr>
          <p:cNvPr id="591" name="Google Shape;591;p62"/>
          <p:cNvSpPr txBox="1">
            <a:spLocks noGrp="1"/>
          </p:cNvSpPr>
          <p:nvPr>
            <p:ph type="title"/>
          </p:nvPr>
        </p:nvSpPr>
        <p:spPr>
          <a:xfrm>
            <a:off x="457200" y="2112636"/>
            <a:ext cx="52644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Lorem Ipsum</a:t>
            </a:r>
            <a:endParaRPr sz="2100">
              <a:solidFill>
                <a:schemeClr val="dk2"/>
              </a:solidFill>
            </a:endParaRPr>
          </a:p>
        </p:txBody>
      </p:sp>
      <p:cxnSp>
        <p:nvCxnSpPr>
          <p:cNvPr id="592" name="Google Shape;592;p62"/>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593" name="Google Shape;593;p62"/>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sp>
        <p:nvSpPr>
          <p:cNvPr id="598" name="Google Shape;598;p63"/>
          <p:cNvSpPr txBox="1">
            <a:spLocks noGrp="1"/>
          </p:cNvSpPr>
          <p:nvPr>
            <p:ph type="subTitle" idx="1"/>
          </p:nvPr>
        </p:nvSpPr>
        <p:spPr>
          <a:xfrm>
            <a:off x="33763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Duis aute irure dolor in reprehenderit in voluptate velit esse cillum dolore eu fugiat nulla pariatur.</a:t>
            </a:r>
            <a:endParaRPr sz="1400" dirty="0">
              <a:solidFill>
                <a:schemeClr val="lt1"/>
              </a:solidFill>
            </a:endParaRPr>
          </a:p>
        </p:txBody>
      </p:sp>
      <p:sp>
        <p:nvSpPr>
          <p:cNvPr id="599" name="Google Shape;599;p63"/>
          <p:cNvSpPr txBox="1">
            <a:spLocks noGrp="1"/>
          </p:cNvSpPr>
          <p:nvPr>
            <p:ph type="title"/>
          </p:nvPr>
        </p:nvSpPr>
        <p:spPr>
          <a:xfrm>
            <a:off x="33682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0" name="Google Shape;600;p63"/>
          <p:cNvCxnSpPr/>
          <p:nvPr/>
        </p:nvCxnSpPr>
        <p:spPr>
          <a:xfrm>
            <a:off x="56275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1" name="Google Shape;601;p63"/>
          <p:cNvPicPr preferRelativeResize="0"/>
          <p:nvPr/>
        </p:nvPicPr>
        <p:blipFill>
          <a:blip r:embed="rId3">
            <a:alphaModFix/>
          </a:blip>
          <a:stretch>
            <a:fillRect/>
          </a:stretch>
        </p:blipFill>
        <p:spPr>
          <a:xfrm>
            <a:off x="5610325" y="1278866"/>
            <a:ext cx="605950" cy="60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subTitle" idx="1"/>
          </p:nvPr>
        </p:nvSpPr>
        <p:spPr>
          <a:xfrm>
            <a:off x="552450" y="2907350"/>
            <a:ext cx="52482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Duis aute irure dolor in reprehenderit in voluptate velit esse cillum dolore eu fugiat nulla pariatur.</a:t>
            </a:r>
            <a:endParaRPr sz="1400">
              <a:solidFill>
                <a:schemeClr val="lt1"/>
              </a:solidFill>
            </a:endParaRPr>
          </a:p>
        </p:txBody>
      </p:sp>
      <p:sp>
        <p:nvSpPr>
          <p:cNvPr id="607" name="Google Shape;607;p64"/>
          <p:cNvSpPr txBox="1">
            <a:spLocks noGrp="1"/>
          </p:cNvSpPr>
          <p:nvPr>
            <p:ph type="title"/>
          </p:nvPr>
        </p:nvSpPr>
        <p:spPr>
          <a:xfrm>
            <a:off x="544350" y="2112619"/>
            <a:ext cx="52644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accent3"/>
                </a:solidFill>
              </a:rPr>
              <a:t>Lorem Ipsum</a:t>
            </a:r>
            <a:endParaRPr sz="2100">
              <a:solidFill>
                <a:schemeClr val="accent3"/>
              </a:solidFill>
            </a:endParaRPr>
          </a:p>
        </p:txBody>
      </p:sp>
      <p:cxnSp>
        <p:nvCxnSpPr>
          <p:cNvPr id="608" name="Google Shape;608;p64"/>
          <p:cNvCxnSpPr/>
          <p:nvPr/>
        </p:nvCxnSpPr>
        <p:spPr>
          <a:xfrm>
            <a:off x="2803650" y="2112625"/>
            <a:ext cx="571500" cy="0"/>
          </a:xfrm>
          <a:prstGeom prst="straightConnector1">
            <a:avLst/>
          </a:prstGeom>
          <a:noFill/>
          <a:ln w="38100" cap="flat" cmpd="sng">
            <a:solidFill>
              <a:srgbClr val="F8961D"/>
            </a:solidFill>
            <a:prstDash val="solid"/>
            <a:round/>
            <a:headEnd type="none" w="med" len="med"/>
            <a:tailEnd type="none" w="med" len="med"/>
          </a:ln>
        </p:spPr>
      </p:cxnSp>
      <p:pic>
        <p:nvPicPr>
          <p:cNvPr id="609" name="Google Shape;609;p64"/>
          <p:cNvPicPr preferRelativeResize="0"/>
          <p:nvPr/>
        </p:nvPicPr>
        <p:blipFill>
          <a:blip r:embed="rId3">
            <a:alphaModFix/>
          </a:blip>
          <a:stretch>
            <a:fillRect/>
          </a:stretch>
        </p:blipFill>
        <p:spPr>
          <a:xfrm>
            <a:off x="2786425" y="1278866"/>
            <a:ext cx="605950" cy="60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Egestas sed sed risus pretium quam. Tincidunt tortor aliquam nulla facilisi cras fermentum. Morbi tincidunt ornare massa eget egestas purus viverra accumsan. </a:t>
            </a:r>
            <a:endParaRPr sz="1100">
              <a:solidFill>
                <a:schemeClr val="dk1"/>
              </a:solidFill>
            </a:endParaRPr>
          </a:p>
        </p:txBody>
      </p:sp>
      <p:grpSp>
        <p:nvGrpSpPr>
          <p:cNvPr id="615" name="Google Shape;615;p65"/>
          <p:cNvGrpSpPr/>
          <p:nvPr/>
        </p:nvGrpSpPr>
        <p:grpSpPr>
          <a:xfrm>
            <a:off x="52232" y="447619"/>
            <a:ext cx="404870" cy="462763"/>
            <a:chOff x="2162843" y="884667"/>
            <a:chExt cx="3388032" cy="3872494"/>
          </a:xfrm>
        </p:grpSpPr>
        <p:sp>
          <p:nvSpPr>
            <p:cNvPr id="616" name="Google Shape;616;p65"/>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5"/>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65"/>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19" name="Google Shape;619;p65"/>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body" idx="4294967295"/>
          </p:nvPr>
        </p:nvSpPr>
        <p:spPr>
          <a:xfrm>
            <a:off x="453600" y="1408500"/>
            <a:ext cx="77745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FFFF"/>
                </a:solidFill>
              </a:rPr>
              <a:t>Lorem ipsum dolor sit amet, consectetur adipiscing elit, sed do eiusmod tempor incididunt ut labore et dolore magna aliqua. </a:t>
            </a:r>
            <a:endParaRPr sz="1100">
              <a:solidFill>
                <a:srgbClr val="FFFFFF"/>
              </a:solidFill>
            </a:endParaRPr>
          </a:p>
          <a:p>
            <a:pPr marL="0" lvl="0" indent="0" algn="l" rtl="0">
              <a:lnSpc>
                <a:spcPct val="150000"/>
              </a:lnSpc>
              <a:spcBef>
                <a:spcPts val="1600"/>
              </a:spcBef>
              <a:spcAft>
                <a:spcPts val="0"/>
              </a:spcAft>
              <a:buNone/>
            </a:pPr>
            <a:r>
              <a:rPr lang="en" sz="1100">
                <a:solidFill>
                  <a:srgbClr val="FFFFFF"/>
                </a:solidFill>
              </a:rPr>
              <a:t>Lorem ipsum dolor sit amet, consectetur adipiscing elit, sed do eiusmod tempor incididunt ut labore et dolore magna aliqua. Cursus metus aliquam eleifend mi in nulla posuere sollicitudin aliquam. 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Amet venenatis urna cursus eget nunc scelerisque viverra mauris. Dolor sit amet consectetur adipiscing.</a:t>
            </a:r>
            <a:endParaRPr sz="1100">
              <a:solidFill>
                <a:srgbClr val="FFFFFF"/>
              </a:solidFill>
            </a:endParaRPr>
          </a:p>
          <a:p>
            <a:pPr marL="0" lvl="0" indent="0" algn="l" rtl="0">
              <a:lnSpc>
                <a:spcPct val="150000"/>
              </a:lnSpc>
              <a:spcBef>
                <a:spcPts val="1600"/>
              </a:spcBef>
              <a:spcAft>
                <a:spcPts val="1600"/>
              </a:spcAft>
              <a:buNone/>
            </a:pPr>
            <a:r>
              <a:rPr lang="en" sz="1100">
                <a:solidFill>
                  <a:srgbClr val="FFFFFF"/>
                </a:solidFill>
              </a:rPr>
              <a:t>Ornare quam viverra orci sagittis eu volutpat odio. Egestas sed sed risus pretium quam. Tincidunt tortor aliquam nulla facilisi cras fermentum. Morbi tincidunt ornare massa eget egestas purus viverra accumsan. </a:t>
            </a:r>
            <a:endParaRPr sz="1100">
              <a:solidFill>
                <a:srgbClr val="FFFFFF"/>
              </a:solidFill>
            </a:endParaRPr>
          </a:p>
        </p:txBody>
      </p:sp>
      <p:grpSp>
        <p:nvGrpSpPr>
          <p:cNvPr id="625" name="Google Shape;625;p66"/>
          <p:cNvGrpSpPr/>
          <p:nvPr/>
        </p:nvGrpSpPr>
        <p:grpSpPr>
          <a:xfrm>
            <a:off x="52232" y="447619"/>
            <a:ext cx="404870" cy="462763"/>
            <a:chOff x="2162843" y="884667"/>
            <a:chExt cx="3388032" cy="3872494"/>
          </a:xfrm>
        </p:grpSpPr>
        <p:sp>
          <p:nvSpPr>
            <p:cNvPr id="626" name="Google Shape;626;p66"/>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66"/>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29" name="Google Shape;629;p66"/>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C l i c k  t o  a d d  s u b t i t l e</a:t>
            </a:r>
            <a:endParaRPr sz="1400">
              <a:solidFill>
                <a:schemeClr val="accent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7"/>
          <p:cNvGrpSpPr/>
          <p:nvPr/>
        </p:nvGrpSpPr>
        <p:grpSpPr>
          <a:xfrm>
            <a:off x="52232" y="447619"/>
            <a:ext cx="404870" cy="462763"/>
            <a:chOff x="2162843" y="884667"/>
            <a:chExt cx="3388032" cy="3872494"/>
          </a:xfrm>
        </p:grpSpPr>
        <p:sp>
          <p:nvSpPr>
            <p:cNvPr id="635" name="Google Shape;635;p67"/>
            <p:cNvSpPr/>
            <p:nvPr/>
          </p:nvSpPr>
          <p:spPr>
            <a:xfrm>
              <a:off x="2162843"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67"/>
          <p:cNvSpPr txBox="1">
            <a:spLocks noGrp="1"/>
          </p:cNvSpPr>
          <p:nvPr>
            <p:ph type="body" idx="4294967295"/>
          </p:nvPr>
        </p:nvSpPr>
        <p:spPr>
          <a:xfrm>
            <a:off x="4536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
        <p:nvSpPr>
          <p:cNvPr id="638" name="Google Shape;638;p67"/>
          <p:cNvSpPr txBox="1">
            <a:spLocks noGrp="1"/>
          </p:cNvSpPr>
          <p:nvPr>
            <p:ph type="body" idx="4294967295"/>
          </p:nvPr>
        </p:nvSpPr>
        <p:spPr>
          <a:xfrm>
            <a:off x="32919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Cursus metus aliquam eleifend mi in nulla posuere sollicitudin aliquam. Pulvinar elementum integer enim neque volutpat. Nam at lectus urna duis convallis.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p:txBody>
      </p:sp>
      <p:sp>
        <p:nvSpPr>
          <p:cNvPr id="639" name="Google Shape;639;p67"/>
          <p:cNvSpPr txBox="1">
            <a:spLocks noGrp="1"/>
          </p:cNvSpPr>
          <p:nvPr>
            <p:ph type="body" idx="4294967295"/>
          </p:nvPr>
        </p:nvSpPr>
        <p:spPr>
          <a:xfrm>
            <a:off x="6130200" y="1408500"/>
            <a:ext cx="25602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Augue interdum velit euismod in pellentesque massa. Purus non enim praesent elementum facilisis leo. </a:t>
            </a:r>
            <a:endParaRPr sz="1100">
              <a:solidFill>
                <a:schemeClr val="dk1"/>
              </a:solidFill>
            </a:endParaRPr>
          </a:p>
          <a:p>
            <a:pPr marL="0" lvl="0" indent="0" algn="l" rtl="0">
              <a:lnSpc>
                <a:spcPct val="150000"/>
              </a:lnSpc>
              <a:spcBef>
                <a:spcPts val="1600"/>
              </a:spcBef>
              <a:spcAft>
                <a:spcPts val="1600"/>
              </a:spcAft>
              <a:buNone/>
            </a:pPr>
            <a:r>
              <a:rPr lang="en" sz="1100">
                <a:solidFill>
                  <a:schemeClr val="dk1"/>
                </a:solidFill>
              </a:rPr>
              <a:t>Ornare quam viverra orci sagittis eu volutpat odio. </a:t>
            </a:r>
            <a:endParaRPr sz="1100">
              <a:solidFill>
                <a:schemeClr val="dk1"/>
              </a:solidFill>
            </a:endParaRPr>
          </a:p>
        </p:txBody>
      </p:sp>
      <p:sp>
        <p:nvSpPr>
          <p:cNvPr id="640" name="Google Shape;640;p67"/>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1" name="Google Shape;641;p67"/>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8"/>
          <p:cNvSpPr txBox="1">
            <a:spLocks noGrp="1"/>
          </p:cNvSpPr>
          <p:nvPr>
            <p:ph type="body" idx="2"/>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100"/>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p>
          <a:p>
            <a:pPr marL="457200" lvl="0" indent="-298450" algn="l" rtl="0">
              <a:spcBef>
                <a:spcPts val="1000"/>
              </a:spcBef>
              <a:spcAft>
                <a:spcPts val="0"/>
              </a:spcAft>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0"/>
              </a:spcAft>
              <a:buClr>
                <a:schemeClr val="dk1"/>
              </a:buClr>
              <a:buSzPts val="1100"/>
              <a:buChar char="●"/>
            </a:pPr>
            <a:r>
              <a:rPr lang="en" sz="1100">
                <a:solidFill>
                  <a:schemeClr val="dk1"/>
                </a:solidFill>
              </a:rPr>
              <a:t>Lorem ipsum dolor aset</a:t>
            </a:r>
            <a:endParaRPr sz="1100">
              <a:solidFill>
                <a:schemeClr val="dk1"/>
              </a:solidFill>
            </a:endParaRPr>
          </a:p>
          <a:p>
            <a:pPr marL="457200" lvl="0" indent="-298450" algn="l" rtl="0">
              <a:spcBef>
                <a:spcPts val="1000"/>
              </a:spcBef>
              <a:spcAft>
                <a:spcPts val="1000"/>
              </a:spcAft>
              <a:buClr>
                <a:schemeClr val="dk1"/>
              </a:buClr>
              <a:buSzPts val="1100"/>
              <a:buChar char="●"/>
            </a:pPr>
            <a:r>
              <a:rPr lang="en" sz="1100">
                <a:solidFill>
                  <a:schemeClr val="dk1"/>
                </a:solidFill>
              </a:rPr>
              <a:t>Lorem ipsum dolor aset</a:t>
            </a:r>
            <a:endParaRPr sz="1100">
              <a:solidFill>
                <a:schemeClr val="dk1"/>
              </a:solidFill>
            </a:endParaRPr>
          </a:p>
        </p:txBody>
      </p:sp>
      <p:sp>
        <p:nvSpPr>
          <p:cNvPr id="647" name="Google Shape;647;p68"/>
          <p:cNvSpPr txBox="1">
            <a:spLocks noGrp="1"/>
          </p:cNvSpPr>
          <p:nvPr>
            <p:ph type="body" idx="2"/>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1000"/>
              </a:spcBef>
              <a:spcAft>
                <a:spcPts val="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a:t>
            </a:r>
            <a:endParaRPr sz="1100">
              <a:solidFill>
                <a:schemeClr val="dk1"/>
              </a:solidFill>
            </a:endParaRPr>
          </a:p>
          <a:p>
            <a:pPr marL="0" lvl="0" indent="0" algn="l" rtl="0">
              <a:lnSpc>
                <a:spcPct val="150000"/>
              </a:lnSpc>
              <a:spcBef>
                <a:spcPts val="1000"/>
              </a:spcBef>
              <a:spcAft>
                <a:spcPts val="1000"/>
              </a:spcAft>
              <a:buNone/>
            </a:pPr>
            <a:r>
              <a:rPr lang="en" sz="1100">
                <a:solidFill>
                  <a:schemeClr val="dk1"/>
                </a:solidFill>
              </a:rPr>
              <a:t>Pulvinar elementum integer enim neque volutpat. Nam at lectus urna duis convallis. Feugiat nisl pretium fusce id velit ut. Sed viverra ipsum nunc aliquet bibendum enim facilisis gravida neque. </a:t>
            </a:r>
            <a:endParaRPr sz="1100">
              <a:solidFill>
                <a:schemeClr val="dk1"/>
              </a:solidFill>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49" name="Google Shape;649;p68"/>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Tree>
    <p:extLst>
      <p:ext uri="{BB962C8B-B14F-4D97-AF65-F5344CB8AC3E}">
        <p14:creationId xmlns:p14="http://schemas.microsoft.com/office/powerpoint/2010/main" val="21875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9"/>
          <p:cNvSpPr txBox="1">
            <a:spLocks noGrp="1"/>
          </p:cNvSpPr>
          <p:nvPr>
            <p:ph type="body" idx="4294967295"/>
          </p:nvPr>
        </p:nvSpPr>
        <p:spPr>
          <a:xfrm>
            <a:off x="5011550" y="1408500"/>
            <a:ext cx="3777000" cy="3273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0"/>
              </a:spcAft>
              <a:buClr>
                <a:schemeClr val="lt1"/>
              </a:buClr>
              <a:buSzPts val="1100"/>
              <a:buChar char="●"/>
            </a:pPr>
            <a:r>
              <a:rPr lang="en" sz="1100" dirty="0">
                <a:solidFill>
                  <a:schemeClr val="lt1"/>
                </a:solidFill>
              </a:rPr>
              <a:t>Lorem ipsum dolor aset</a:t>
            </a:r>
            <a:endParaRPr sz="1100" dirty="0">
              <a:solidFill>
                <a:schemeClr val="lt1"/>
              </a:solidFill>
            </a:endParaRPr>
          </a:p>
          <a:p>
            <a:pPr marL="457200" lvl="0" indent="-298450" algn="l" rtl="0">
              <a:spcBef>
                <a:spcPts val="1000"/>
              </a:spcBef>
              <a:spcAft>
                <a:spcPts val="1000"/>
              </a:spcAft>
              <a:buClr>
                <a:schemeClr val="lt1"/>
              </a:buClr>
              <a:buSzPts val="1100"/>
              <a:buChar char="●"/>
            </a:pPr>
            <a:r>
              <a:rPr lang="en" sz="1100" dirty="0">
                <a:solidFill>
                  <a:schemeClr val="lt1"/>
                </a:solidFill>
              </a:rPr>
              <a:t>Lorem ipsum dolor aset</a:t>
            </a:r>
            <a:endParaRPr sz="1100" dirty="0">
              <a:solidFill>
                <a:schemeClr val="lt1"/>
              </a:solidFill>
            </a:endParaRPr>
          </a:p>
        </p:txBody>
      </p:sp>
      <p:sp>
        <p:nvSpPr>
          <p:cNvPr id="655" name="Google Shape;655;p69"/>
          <p:cNvSpPr txBox="1">
            <a:spLocks noGrp="1"/>
          </p:cNvSpPr>
          <p:nvPr>
            <p:ph type="body" idx="4294967295"/>
          </p:nvPr>
        </p:nvSpPr>
        <p:spPr>
          <a:xfrm>
            <a:off x="453600" y="1408500"/>
            <a:ext cx="4257900" cy="330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dirty="0">
                <a:solidFill>
                  <a:schemeClr val="lt1"/>
                </a:solidFill>
              </a:rPr>
              <a:t>Lorem ipsum dolor sit amet, consectetur adipiscing elit, sed do eiusmod tempor incididunt ut labore et dolore magna aliqua. </a:t>
            </a:r>
            <a:endParaRPr sz="1100" dirty="0">
              <a:solidFill>
                <a:schemeClr val="lt1"/>
              </a:solidFill>
            </a:endParaRPr>
          </a:p>
          <a:p>
            <a:pPr marL="0" lvl="0" indent="0" algn="l" rtl="0">
              <a:lnSpc>
                <a:spcPct val="150000"/>
              </a:lnSpc>
              <a:spcBef>
                <a:spcPts val="1000"/>
              </a:spcBef>
              <a:spcAft>
                <a:spcPts val="0"/>
              </a:spcAft>
              <a:buNone/>
            </a:pPr>
            <a:r>
              <a:rPr lang="en" sz="1100" dirty="0">
                <a:solidFill>
                  <a:schemeClr val="lt1"/>
                </a:solidFill>
              </a:rPr>
              <a:t>Lorem ipsum dolor sit amet, consectetur adipiscing elit, sed do eiusmod tempor incididunt ut labore et dolore magna aliqua. Cursus metus aliquam eleifend mi in nulla posuere sollicitudin aliquam. </a:t>
            </a:r>
            <a:endParaRPr sz="1100" dirty="0">
              <a:solidFill>
                <a:schemeClr val="lt1"/>
              </a:solidFill>
            </a:endParaRPr>
          </a:p>
          <a:p>
            <a:pPr marL="0" lvl="0" indent="0" algn="l" rtl="0">
              <a:lnSpc>
                <a:spcPct val="150000"/>
              </a:lnSpc>
              <a:spcBef>
                <a:spcPts val="1000"/>
              </a:spcBef>
              <a:spcAft>
                <a:spcPts val="1000"/>
              </a:spcAft>
              <a:buNone/>
            </a:pPr>
            <a:r>
              <a:rPr lang="en" sz="1100" dirty="0">
                <a:solidFill>
                  <a:schemeClr val="lt1"/>
                </a:solidFill>
              </a:rPr>
              <a:t>Pulvinar elementum integer enim neque volutpat. Nam at lectus urna duis convallis. Feugiat nisl pretium fusce id velit ut. Sed viverra ipsum nunc aliquet bibendum enim facilisis gravida neque. </a:t>
            </a:r>
            <a:endParaRPr sz="1100" dirty="0">
              <a:solidFill>
                <a:schemeClr val="lt1"/>
              </a:solidFill>
            </a:endParaRPr>
          </a:p>
        </p:txBody>
      </p:sp>
      <p:sp>
        <p:nvSpPr>
          <p:cNvPr id="656" name="Google Shape;656;p69"/>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Click to add title</a:t>
            </a:r>
            <a:endParaRPr sz="2100" dirty="0"/>
          </a:p>
        </p:txBody>
      </p:sp>
      <p:sp>
        <p:nvSpPr>
          <p:cNvPr id="657" name="Google Shape;657;p69"/>
          <p:cNvSpPr txBox="1">
            <a:spLocks noGrp="1"/>
          </p:cNvSpPr>
          <p:nvPr>
            <p:ph type="subTitle" idx="4294967295"/>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accent3"/>
                </a:solidFill>
              </a:rPr>
              <a:t>C l i c k  t o  a d d  s u b t i t l e</a:t>
            </a:r>
            <a:endParaRPr sz="1400" dirty="0">
              <a:solidFill>
                <a:schemeClr val="accent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0"/>
          <p:cNvSpPr/>
          <p:nvPr/>
        </p:nvSpPr>
        <p:spPr>
          <a:xfrm rot="10800000" flipH="1">
            <a:off x="-125" y="1733100"/>
            <a:ext cx="9144000" cy="34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70"/>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64" name="Google Shape;664;p70"/>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665" name="Google Shape;665;p70"/>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
        <p:nvSpPr>
          <p:cNvPr id="666" name="Google Shape;666;p70"/>
          <p:cNvSpPr txBox="1">
            <a:spLocks noGrp="1"/>
          </p:cNvSpPr>
          <p:nvPr>
            <p:ph type="body" idx="2"/>
          </p:nvPr>
        </p:nvSpPr>
        <p:spPr>
          <a:xfrm>
            <a:off x="4572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7" name="Google Shape;667;p70"/>
          <p:cNvSpPr txBox="1">
            <a:spLocks noGrp="1"/>
          </p:cNvSpPr>
          <p:nvPr>
            <p:ph type="subTitle" idx="4294967295"/>
          </p:nvPr>
        </p:nvSpPr>
        <p:spPr>
          <a:xfrm>
            <a:off x="4572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68" name="Google Shape;668;p70"/>
          <p:cNvSpPr txBox="1">
            <a:spLocks noGrp="1"/>
          </p:cNvSpPr>
          <p:nvPr>
            <p:ph type="body" idx="2"/>
          </p:nvPr>
        </p:nvSpPr>
        <p:spPr>
          <a:xfrm>
            <a:off x="25439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69" name="Google Shape;669;p70"/>
          <p:cNvSpPr txBox="1">
            <a:spLocks noGrp="1"/>
          </p:cNvSpPr>
          <p:nvPr>
            <p:ph type="subTitle" idx="4294967295"/>
          </p:nvPr>
        </p:nvSpPr>
        <p:spPr>
          <a:xfrm>
            <a:off x="25439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0" name="Google Shape;670;p70"/>
          <p:cNvSpPr txBox="1">
            <a:spLocks noGrp="1"/>
          </p:cNvSpPr>
          <p:nvPr>
            <p:ph type="body" idx="2"/>
          </p:nvPr>
        </p:nvSpPr>
        <p:spPr>
          <a:xfrm>
            <a:off x="46306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1" name="Google Shape;671;p70"/>
          <p:cNvSpPr txBox="1">
            <a:spLocks noGrp="1"/>
          </p:cNvSpPr>
          <p:nvPr>
            <p:ph type="subTitle" idx="4294967295"/>
          </p:nvPr>
        </p:nvSpPr>
        <p:spPr>
          <a:xfrm>
            <a:off x="46306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sp>
        <p:nvSpPr>
          <p:cNvPr id="672" name="Google Shape;672;p70"/>
          <p:cNvSpPr txBox="1">
            <a:spLocks noGrp="1"/>
          </p:cNvSpPr>
          <p:nvPr>
            <p:ph type="body" idx="2"/>
          </p:nvPr>
        </p:nvSpPr>
        <p:spPr>
          <a:xfrm>
            <a:off x="6717300" y="3207450"/>
            <a:ext cx="1973100" cy="1486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400"/>
              </a:spcAft>
              <a:buNone/>
            </a:pPr>
            <a:r>
              <a:rPr lang="en" sz="1000">
                <a:solidFill>
                  <a:schemeClr val="lt1"/>
                </a:solidFill>
              </a:rPr>
              <a:t>Lorem ipsum dolor sit amet, consectetur adipiscing elit, sed do eiusmod tempor incididunt ut labore et dolore magna aliqua.</a:t>
            </a:r>
            <a:endParaRPr sz="1000">
              <a:solidFill>
                <a:schemeClr val="lt1"/>
              </a:solidFill>
            </a:endParaRPr>
          </a:p>
        </p:txBody>
      </p:sp>
      <p:sp>
        <p:nvSpPr>
          <p:cNvPr id="673" name="Google Shape;673;p70"/>
          <p:cNvSpPr txBox="1">
            <a:spLocks noGrp="1"/>
          </p:cNvSpPr>
          <p:nvPr>
            <p:ph type="subTitle" idx="4294967295"/>
          </p:nvPr>
        </p:nvSpPr>
        <p:spPr>
          <a:xfrm>
            <a:off x="6717300" y="2585050"/>
            <a:ext cx="1973100" cy="5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Lorem ipsum </a:t>
            </a:r>
            <a:endParaRPr sz="1400" b="1">
              <a:solidFill>
                <a:schemeClr val="lt1"/>
              </a:solidFill>
            </a:endParaRPr>
          </a:p>
          <a:p>
            <a:pPr marL="0" lvl="0" indent="0" algn="ctr" rtl="0">
              <a:spcBef>
                <a:spcPts val="0"/>
              </a:spcBef>
              <a:spcAft>
                <a:spcPts val="0"/>
              </a:spcAft>
              <a:buNone/>
            </a:pPr>
            <a:r>
              <a:rPr lang="en" sz="1400" b="1">
                <a:solidFill>
                  <a:schemeClr val="lt1"/>
                </a:solidFill>
              </a:rPr>
              <a:t>dolor sit amet</a:t>
            </a:r>
            <a:endParaRPr sz="1400" b="1">
              <a:solidFill>
                <a:schemeClr val="lt1"/>
              </a:solidFill>
            </a:endParaRPr>
          </a:p>
        </p:txBody>
      </p:sp>
      <p:pic>
        <p:nvPicPr>
          <p:cNvPr id="674" name="Google Shape;674;p70"/>
          <p:cNvPicPr preferRelativeResize="0"/>
          <p:nvPr/>
        </p:nvPicPr>
        <p:blipFill>
          <a:blip r:embed="rId4">
            <a:alphaModFix/>
          </a:blip>
          <a:stretch>
            <a:fillRect/>
          </a:stretch>
        </p:blipFill>
        <p:spPr>
          <a:xfrm>
            <a:off x="1227350" y="2027200"/>
            <a:ext cx="432800" cy="432800"/>
          </a:xfrm>
          <a:prstGeom prst="rect">
            <a:avLst/>
          </a:prstGeom>
          <a:noFill/>
          <a:ln>
            <a:noFill/>
          </a:ln>
        </p:spPr>
      </p:pic>
      <p:pic>
        <p:nvPicPr>
          <p:cNvPr id="675" name="Google Shape;675;p70"/>
          <p:cNvPicPr preferRelativeResize="0"/>
          <p:nvPr/>
        </p:nvPicPr>
        <p:blipFill>
          <a:blip r:embed="rId4">
            <a:alphaModFix/>
          </a:blip>
          <a:stretch>
            <a:fillRect/>
          </a:stretch>
        </p:blipFill>
        <p:spPr>
          <a:xfrm>
            <a:off x="3314050" y="2027200"/>
            <a:ext cx="432800" cy="432800"/>
          </a:xfrm>
          <a:prstGeom prst="rect">
            <a:avLst/>
          </a:prstGeom>
          <a:noFill/>
          <a:ln>
            <a:noFill/>
          </a:ln>
        </p:spPr>
      </p:pic>
      <p:pic>
        <p:nvPicPr>
          <p:cNvPr id="676" name="Google Shape;676;p70"/>
          <p:cNvPicPr preferRelativeResize="0"/>
          <p:nvPr/>
        </p:nvPicPr>
        <p:blipFill>
          <a:blip r:embed="rId4">
            <a:alphaModFix/>
          </a:blip>
          <a:stretch>
            <a:fillRect/>
          </a:stretch>
        </p:blipFill>
        <p:spPr>
          <a:xfrm>
            <a:off x="5400750" y="2027200"/>
            <a:ext cx="432800" cy="432800"/>
          </a:xfrm>
          <a:prstGeom prst="rect">
            <a:avLst/>
          </a:prstGeom>
          <a:noFill/>
          <a:ln>
            <a:noFill/>
          </a:ln>
        </p:spPr>
      </p:pic>
      <p:pic>
        <p:nvPicPr>
          <p:cNvPr id="677" name="Google Shape;677;p70"/>
          <p:cNvPicPr preferRelativeResize="0"/>
          <p:nvPr/>
        </p:nvPicPr>
        <p:blipFill>
          <a:blip r:embed="rId4">
            <a:alphaModFix/>
          </a:blip>
          <a:stretch>
            <a:fillRect/>
          </a:stretch>
        </p:blipFill>
        <p:spPr>
          <a:xfrm>
            <a:off x="7487450" y="2027200"/>
            <a:ext cx="432800" cy="432800"/>
          </a:xfrm>
          <a:prstGeom prst="rect">
            <a:avLst/>
          </a:prstGeom>
          <a:noFill/>
          <a:ln>
            <a:noFill/>
          </a:ln>
        </p:spPr>
      </p:pic>
      <p:pic>
        <p:nvPicPr>
          <p:cNvPr id="678" name="Google Shape;678;p70"/>
          <p:cNvPicPr preferRelativeResize="0"/>
          <p:nvPr/>
        </p:nvPicPr>
        <p:blipFill>
          <a:blip r:embed="rId5">
            <a:alphaModFix/>
          </a:blip>
          <a:stretch>
            <a:fillRect/>
          </a:stretch>
        </p:blipFill>
        <p:spPr>
          <a:xfrm>
            <a:off x="88950" y="4869233"/>
            <a:ext cx="800401" cy="1876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1"/>
          <p:cNvSpPr/>
          <p:nvPr/>
        </p:nvSpPr>
        <p:spPr>
          <a:xfrm>
            <a:off x="3958975" y="0"/>
            <a:ext cx="518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1"/>
          <p:cNvSpPr txBox="1"/>
          <p:nvPr/>
        </p:nvSpPr>
        <p:spPr>
          <a:xfrm>
            <a:off x="4342977" y="1491464"/>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685" name="Google Shape;685;p71"/>
          <p:cNvSpPr txBox="1"/>
          <p:nvPr/>
        </p:nvSpPr>
        <p:spPr>
          <a:xfrm>
            <a:off x="4342977" y="172529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6" name="Google Shape;686;p71"/>
          <p:cNvSpPr txBox="1"/>
          <p:nvPr/>
        </p:nvSpPr>
        <p:spPr>
          <a:xfrm>
            <a:off x="6702455" y="148857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687" name="Google Shape;687;p71"/>
          <p:cNvSpPr txBox="1"/>
          <p:nvPr/>
        </p:nvSpPr>
        <p:spPr>
          <a:xfrm>
            <a:off x="6702455" y="1722407"/>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88" name="Google Shape;688;p71"/>
          <p:cNvSpPr txBox="1"/>
          <p:nvPr/>
        </p:nvSpPr>
        <p:spPr>
          <a:xfrm>
            <a:off x="4342977" y="298997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689" name="Google Shape;689;p71"/>
          <p:cNvSpPr txBox="1"/>
          <p:nvPr/>
        </p:nvSpPr>
        <p:spPr>
          <a:xfrm>
            <a:off x="4342977" y="322381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0" name="Google Shape;690;p71"/>
          <p:cNvSpPr txBox="1"/>
          <p:nvPr/>
        </p:nvSpPr>
        <p:spPr>
          <a:xfrm>
            <a:off x="6702455" y="298708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691" name="Google Shape;691;p71"/>
          <p:cNvSpPr txBox="1"/>
          <p:nvPr/>
        </p:nvSpPr>
        <p:spPr>
          <a:xfrm>
            <a:off x="6702455" y="3220922"/>
            <a:ext cx="2057400" cy="665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692" name="Google Shape;692;p71"/>
          <p:cNvSpPr txBox="1">
            <a:spLocks noGrp="1"/>
          </p:cNvSpPr>
          <p:nvPr>
            <p:ph type="title"/>
          </p:nvPr>
        </p:nvSpPr>
        <p:spPr>
          <a:xfrm>
            <a:off x="453600" y="870550"/>
            <a:ext cx="334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
        <p:nvSpPr>
          <p:cNvPr id="693" name="Google Shape;693;p71"/>
          <p:cNvSpPr txBox="1">
            <a:spLocks noGrp="1"/>
          </p:cNvSpPr>
          <p:nvPr>
            <p:ph type="subTitle" idx="1"/>
          </p:nvPr>
        </p:nvSpPr>
        <p:spPr>
          <a:xfrm>
            <a:off x="453600" y="1343350"/>
            <a:ext cx="334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C l i c k  t o  a d d  s u b t i t l e</a:t>
            </a:r>
            <a:endParaRPr sz="1400"/>
          </a:p>
        </p:txBody>
      </p:sp>
      <p:sp>
        <p:nvSpPr>
          <p:cNvPr id="694" name="Google Shape;694;p71"/>
          <p:cNvSpPr txBox="1">
            <a:spLocks noGrp="1"/>
          </p:cNvSpPr>
          <p:nvPr>
            <p:ph type="body" idx="2"/>
          </p:nvPr>
        </p:nvSpPr>
        <p:spPr>
          <a:xfrm>
            <a:off x="453600" y="1784175"/>
            <a:ext cx="3346800" cy="2984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 </a:t>
            </a:r>
            <a:endParaRPr sz="1100">
              <a:solidFill>
                <a:schemeClr val="dk1"/>
              </a:solidFill>
            </a:endParaRPr>
          </a:p>
          <a:p>
            <a:pPr marL="0" lvl="0" indent="0" algn="l" rtl="0">
              <a:lnSpc>
                <a:spcPct val="150000"/>
              </a:lnSpc>
              <a:spcBef>
                <a:spcPts val="400"/>
              </a:spcBef>
              <a:spcAft>
                <a:spcPts val="400"/>
              </a:spcAft>
              <a:buNone/>
            </a:pPr>
            <a:r>
              <a:rPr lang="en" sz="1100">
                <a:solidFill>
                  <a:schemeClr val="dk1"/>
                </a:solidFill>
              </a:rPr>
              <a:t>Lorem ipsum dolor sit amet, consectetur adipiscing elit, sed do eiusmod tempor incididunt ut labore et dolore magna aliqua. Cursus metus aliquam eleifend mi in nulla posuere sollicitudin aliquam. Pulvinar elementum integer enim neque volutpat. </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158355" y="2116517"/>
            <a:ext cx="4529470" cy="910466"/>
          </a:xfrm>
          <a:prstGeom prst="rect">
            <a:avLst/>
          </a:prstGeom>
        </p:spPr>
        <p:txBody>
          <a:bodyPr spcFirstLastPara="1" wrap="square" lIns="91425" tIns="91425" rIns="91425" bIns="91425" anchor="t" anchorCtr="0">
            <a:noAutofit/>
          </a:bodyPr>
          <a:lstStyle/>
          <a:p>
            <a:pPr marL="152400" indent="0">
              <a:lnSpc>
                <a:spcPct val="150000"/>
              </a:lnSpc>
              <a:spcAft>
                <a:spcPts val="1600"/>
              </a:spcAft>
              <a:buNone/>
            </a:pPr>
            <a:r>
              <a:rPr lang="en-US" sz="1400" dirty="0">
                <a:solidFill>
                  <a:schemeClr val="tx1"/>
                </a:solidFill>
                <a:latin typeface="Roboto Slab Regular" panose="020B0604020202020204" charset="0"/>
                <a:ea typeface="Roboto Slab Regular" panose="020B0604020202020204" charset="0"/>
              </a:rPr>
              <a:t>The ASP.NET Platform provides common features and services to the ASP.NET Technology stack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grpSp>
        <p:nvGrpSpPr>
          <p:cNvPr id="2" name="Group 1">
            <a:extLst>
              <a:ext uri="{FF2B5EF4-FFF2-40B4-BE49-F238E27FC236}">
                <a16:creationId xmlns:a16="http://schemas.microsoft.com/office/drawing/2014/main" id="{93C0A0B6-8473-4AEE-B1DE-1717BC8AE9B3}"/>
              </a:ext>
            </a:extLst>
          </p:cNvPr>
          <p:cNvGrpSpPr/>
          <p:nvPr/>
        </p:nvGrpSpPr>
        <p:grpSpPr>
          <a:xfrm>
            <a:off x="5619758" y="1279750"/>
            <a:ext cx="2529003" cy="3396226"/>
            <a:chOff x="5168908" y="1279750"/>
            <a:chExt cx="2529003" cy="3396226"/>
          </a:xfrm>
        </p:grpSpPr>
        <p:sp>
          <p:nvSpPr>
            <p:cNvPr id="12" name="Google Shape;598;p63">
              <a:extLst>
                <a:ext uri="{FF2B5EF4-FFF2-40B4-BE49-F238E27FC236}">
                  <a16:creationId xmlns:a16="http://schemas.microsoft.com/office/drawing/2014/main" id="{ED1BF10A-5881-46BE-AF08-D7588EE9B918}"/>
                </a:ext>
              </a:extLst>
            </p:cNvPr>
            <p:cNvSpPr txBox="1">
              <a:spLocks/>
            </p:cNvSpPr>
            <p:nvPr/>
          </p:nvSpPr>
          <p:spPr>
            <a:xfrm rot="16200000">
              <a:off x="6082814"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Web API</a:t>
              </a:r>
            </a:p>
          </p:txBody>
        </p:sp>
        <p:sp>
          <p:nvSpPr>
            <p:cNvPr id="13" name="Google Shape;598;p63">
              <a:extLst>
                <a:ext uri="{FF2B5EF4-FFF2-40B4-BE49-F238E27FC236}">
                  <a16:creationId xmlns:a16="http://schemas.microsoft.com/office/drawing/2014/main" id="{39210E8B-6172-4525-AD60-0E7EDB5AE0ED}"/>
                </a:ext>
              </a:extLst>
            </p:cNvPr>
            <p:cNvSpPr txBox="1">
              <a:spLocks/>
            </p:cNvSpPr>
            <p:nvPr/>
          </p:nvSpPr>
          <p:spPr>
            <a:xfrm>
              <a:off x="5168908" y="3666942"/>
              <a:ext cx="2529003" cy="1009034"/>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ASP.NET Platform</a:t>
              </a:r>
            </a:p>
          </p:txBody>
        </p:sp>
        <p:sp>
          <p:nvSpPr>
            <p:cNvPr id="14" name="Google Shape;598;p63">
              <a:extLst>
                <a:ext uri="{FF2B5EF4-FFF2-40B4-BE49-F238E27FC236}">
                  <a16:creationId xmlns:a16="http://schemas.microsoft.com/office/drawing/2014/main" id="{B6DE0FD3-B14B-4BEF-BBA8-63E93E8478DC}"/>
                </a:ext>
              </a:extLst>
            </p:cNvPr>
            <p:cNvSpPr txBox="1">
              <a:spLocks/>
            </p:cNvSpPr>
            <p:nvPr/>
          </p:nvSpPr>
          <p:spPr>
            <a:xfrm rot="16200000">
              <a:off x="4396812" y="2051846"/>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2000" dirty="0">
                  <a:solidFill>
                    <a:schemeClr val="tx1"/>
                  </a:solidFill>
                  <a:latin typeface="Roboto Slab Regular" panose="020B0604020202020204" charset="0"/>
                  <a:ea typeface="Roboto Slab Regular" panose="020B0604020202020204" charset="0"/>
                </a:rPr>
                <a:t>Web Forms</a:t>
              </a:r>
            </a:p>
          </p:txBody>
        </p:sp>
        <p:sp>
          <p:nvSpPr>
            <p:cNvPr id="15" name="Google Shape;598;p63">
              <a:extLst>
                <a:ext uri="{FF2B5EF4-FFF2-40B4-BE49-F238E27FC236}">
                  <a16:creationId xmlns:a16="http://schemas.microsoft.com/office/drawing/2014/main" id="{9C0309ED-A9EA-4A68-B758-9581AA598ED2}"/>
                </a:ext>
              </a:extLst>
            </p:cNvPr>
            <p:cNvSpPr txBox="1">
              <a:spLocks/>
            </p:cNvSpPr>
            <p:nvPr/>
          </p:nvSpPr>
          <p:spPr>
            <a:xfrm rot="16200000">
              <a:off x="5239813" y="2055387"/>
              <a:ext cx="2387192" cy="8430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200000"/>
                </a:lnSpc>
                <a:spcAft>
                  <a:spcPts val="1600"/>
                </a:spcAft>
              </a:pPr>
              <a:r>
                <a:rPr lang="en-US" sz="1800" dirty="0">
                  <a:solidFill>
                    <a:schemeClr val="tx1"/>
                  </a:solidFill>
                  <a:latin typeface="Roboto Slab Regular" panose="020B0604020202020204" charset="0"/>
                  <a:ea typeface="Roboto Slab Regular" panose="020B0604020202020204" charset="0"/>
                </a:rPr>
                <a:t>MVC</a:t>
              </a:r>
            </a:p>
          </p:txBody>
        </p:sp>
      </p:gr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ASP.NET Platform</a:t>
            </a:r>
            <a:endParaRPr dirty="0"/>
          </a:p>
        </p:txBody>
      </p:sp>
    </p:spTree>
    <p:extLst>
      <p:ext uri="{BB962C8B-B14F-4D97-AF65-F5344CB8AC3E}">
        <p14:creationId xmlns:p14="http://schemas.microsoft.com/office/powerpoint/2010/main" val="2797609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2"/>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00" name="Google Shape;700;p72"/>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1" name="Google Shape;701;p72"/>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02" name="Google Shape;702;p72"/>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3" name="Google Shape;703;p72"/>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04" name="Google Shape;704;p72"/>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At vero eos 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5" name="Google Shape;705;p72"/>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06" name="Google Shape;706;p72"/>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dk1"/>
                </a:solidFill>
                <a:latin typeface="Open Sans"/>
                <a:ea typeface="Open Sans"/>
                <a:cs typeface="Open Sans"/>
                <a:sym typeface="Open Sans"/>
              </a:rPr>
              <a:t>Et accusamus et iusto odio dignissimos ducimus qui blanditiis praesentium voluptatum deleniti.</a:t>
            </a:r>
            <a:endParaRPr sz="1000">
              <a:solidFill>
                <a:schemeClr val="dk1"/>
              </a:solidFill>
              <a:latin typeface="Open Sans"/>
              <a:ea typeface="Open Sans"/>
              <a:cs typeface="Open Sans"/>
              <a:sym typeface="Open Sans"/>
            </a:endParaRPr>
          </a:p>
        </p:txBody>
      </p:sp>
      <p:sp>
        <p:nvSpPr>
          <p:cNvPr id="707" name="Google Shape;707;p72"/>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8" name="Google Shape;708;p72"/>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09" name="Google Shape;709;p72"/>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0" name="Google Shape;710;p72"/>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11" name="Google Shape;711;p72"/>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2" name="Google Shape;712;p72"/>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3" name="Google Shape;713;p72"/>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4" name="Google Shape;714;p72"/>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15" name="Google Shape;715;p72"/>
          <p:cNvSpPr txBox="1">
            <a:spLocks noGrp="1"/>
          </p:cNvSpPr>
          <p:nvPr>
            <p:ph type="title"/>
          </p:nvPr>
        </p:nvSpPr>
        <p:spPr>
          <a:xfrm>
            <a:off x="453600" y="469000"/>
            <a:ext cx="823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16" name="Google Shape;716;p72"/>
          <p:cNvSpPr txBox="1">
            <a:spLocks noGrp="1"/>
          </p:cNvSpPr>
          <p:nvPr>
            <p:ph type="subTitle" idx="1"/>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Click to add subtitle</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3"/>
          <p:cNvSpPr txBox="1"/>
          <p:nvPr/>
        </p:nvSpPr>
        <p:spPr>
          <a:xfrm>
            <a:off x="2124852"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A</a:t>
            </a:r>
            <a:endParaRPr sz="1100">
              <a:solidFill>
                <a:schemeClr val="accent3"/>
              </a:solidFill>
              <a:latin typeface="Open Sans"/>
              <a:ea typeface="Open Sans"/>
              <a:cs typeface="Open Sans"/>
              <a:sym typeface="Open Sans"/>
            </a:endParaRPr>
          </a:p>
        </p:txBody>
      </p:sp>
      <p:sp>
        <p:nvSpPr>
          <p:cNvPr id="722" name="Google Shape;722;p73"/>
          <p:cNvSpPr txBox="1"/>
          <p:nvPr/>
        </p:nvSpPr>
        <p:spPr>
          <a:xfrm>
            <a:off x="2124852" y="1968857"/>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3" name="Google Shape;723;p73"/>
          <p:cNvSpPr txBox="1"/>
          <p:nvPr/>
        </p:nvSpPr>
        <p:spPr>
          <a:xfrm>
            <a:off x="5720405" y="1735025"/>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B</a:t>
            </a:r>
            <a:endParaRPr sz="1100">
              <a:solidFill>
                <a:schemeClr val="accent3"/>
              </a:solidFill>
              <a:latin typeface="Open Sans"/>
              <a:ea typeface="Open Sans"/>
              <a:cs typeface="Open Sans"/>
              <a:sym typeface="Open Sans"/>
            </a:endParaRPr>
          </a:p>
        </p:txBody>
      </p:sp>
      <p:sp>
        <p:nvSpPr>
          <p:cNvPr id="724" name="Google Shape;724;p73"/>
          <p:cNvSpPr txBox="1"/>
          <p:nvPr/>
        </p:nvSpPr>
        <p:spPr>
          <a:xfrm>
            <a:off x="5720405" y="1968857"/>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5" name="Google Shape;725;p73"/>
          <p:cNvSpPr txBox="1"/>
          <p:nvPr/>
        </p:nvSpPr>
        <p:spPr>
          <a:xfrm>
            <a:off x="2124852"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C</a:t>
            </a:r>
            <a:endParaRPr sz="1100">
              <a:solidFill>
                <a:schemeClr val="accent3"/>
              </a:solidFill>
              <a:latin typeface="Open Sans"/>
              <a:ea typeface="Open Sans"/>
              <a:cs typeface="Open Sans"/>
              <a:sym typeface="Open Sans"/>
            </a:endParaRPr>
          </a:p>
        </p:txBody>
      </p:sp>
      <p:sp>
        <p:nvSpPr>
          <p:cNvPr id="726" name="Google Shape;726;p73"/>
          <p:cNvSpPr txBox="1"/>
          <p:nvPr/>
        </p:nvSpPr>
        <p:spPr>
          <a:xfrm>
            <a:off x="2124852" y="3470262"/>
            <a:ext cx="2286000" cy="743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At vero eos 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7" name="Google Shape;727;p73"/>
          <p:cNvSpPr txBox="1"/>
          <p:nvPr/>
        </p:nvSpPr>
        <p:spPr>
          <a:xfrm>
            <a:off x="5720405" y="3233539"/>
            <a:ext cx="582000" cy="19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a:solidFill>
                  <a:schemeClr val="accent3"/>
                </a:solidFill>
                <a:latin typeface="Open Sans ExtraBold"/>
                <a:ea typeface="Open Sans ExtraBold"/>
                <a:cs typeface="Open Sans ExtraBold"/>
                <a:sym typeface="Open Sans ExtraBold"/>
              </a:rPr>
              <a:t>Team D</a:t>
            </a:r>
            <a:endParaRPr sz="1100">
              <a:solidFill>
                <a:schemeClr val="accent3"/>
              </a:solidFill>
              <a:latin typeface="Open Sans"/>
              <a:ea typeface="Open Sans"/>
              <a:cs typeface="Open Sans"/>
              <a:sym typeface="Open Sans"/>
            </a:endParaRPr>
          </a:p>
        </p:txBody>
      </p:sp>
      <p:sp>
        <p:nvSpPr>
          <p:cNvPr id="728" name="Google Shape;728;p73"/>
          <p:cNvSpPr txBox="1"/>
          <p:nvPr/>
        </p:nvSpPr>
        <p:spPr>
          <a:xfrm>
            <a:off x="5720405" y="3470262"/>
            <a:ext cx="2286000" cy="7413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400"/>
              </a:spcAft>
              <a:buNone/>
            </a:pPr>
            <a:r>
              <a:rPr lang="en" sz="1000">
                <a:solidFill>
                  <a:schemeClr val="lt1"/>
                </a:solidFill>
                <a:latin typeface="Open Sans"/>
                <a:ea typeface="Open Sans"/>
                <a:cs typeface="Open Sans"/>
                <a:sym typeface="Open Sans"/>
              </a:rPr>
              <a:t>Et accusamus et iusto odio dignissimos ducimus qui blanditiis praesentium voluptatum deleniti.</a:t>
            </a:r>
            <a:endParaRPr sz="1000">
              <a:solidFill>
                <a:schemeClr val="lt1"/>
              </a:solidFill>
              <a:latin typeface="Open Sans"/>
              <a:ea typeface="Open Sans"/>
              <a:cs typeface="Open Sans"/>
              <a:sym typeface="Open Sans"/>
            </a:endParaRPr>
          </a:p>
        </p:txBody>
      </p:sp>
      <p:sp>
        <p:nvSpPr>
          <p:cNvPr id="729" name="Google Shape;729;p73"/>
          <p:cNvSpPr/>
          <p:nvPr/>
        </p:nvSpPr>
        <p:spPr>
          <a:xfrm>
            <a:off x="1138725" y="1859612"/>
            <a:ext cx="665100" cy="6651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0" name="Google Shape;730;p73"/>
          <p:cNvSpPr/>
          <p:nvPr/>
        </p:nvSpPr>
        <p:spPr>
          <a:xfrm>
            <a:off x="4733074" y="1859612"/>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1" name="Google Shape;731;p73"/>
          <p:cNvSpPr/>
          <p:nvPr/>
        </p:nvSpPr>
        <p:spPr>
          <a:xfrm>
            <a:off x="1137598"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2" name="Google Shape;732;p73"/>
          <p:cNvSpPr/>
          <p:nvPr/>
        </p:nvSpPr>
        <p:spPr>
          <a:xfrm>
            <a:off x="4733074" y="3383995"/>
            <a:ext cx="667500" cy="667500"/>
          </a:xfrm>
          <a:prstGeom prst="ellipse">
            <a:avLst/>
          </a:prstGeom>
          <a:solidFill>
            <a:srgbClr val="FFFFFF"/>
          </a:solidFill>
          <a:ln w="127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ource Sans Pro Light"/>
              <a:ea typeface="Source Sans Pro Light"/>
              <a:cs typeface="Source Sans Pro Light"/>
              <a:sym typeface="Source Sans Pro Light"/>
            </a:endParaRPr>
          </a:p>
        </p:txBody>
      </p:sp>
      <p:sp>
        <p:nvSpPr>
          <p:cNvPr id="733" name="Google Shape;733;p73"/>
          <p:cNvSpPr/>
          <p:nvPr/>
        </p:nvSpPr>
        <p:spPr>
          <a:xfrm>
            <a:off x="1294692" y="2067952"/>
            <a:ext cx="353292" cy="288401"/>
          </a:xfrm>
          <a:custGeom>
            <a:avLst/>
            <a:gdLst/>
            <a:ahLst/>
            <a:cxnLst/>
            <a:rect l="l" t="t" r="r" b="b"/>
            <a:pathLst>
              <a:path w="83" h="65" extrusionOk="0">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4" name="Google Shape;734;p73"/>
          <p:cNvSpPr/>
          <p:nvPr/>
        </p:nvSpPr>
        <p:spPr>
          <a:xfrm>
            <a:off x="4878088" y="2030164"/>
            <a:ext cx="377602" cy="363976"/>
          </a:xfrm>
          <a:custGeom>
            <a:avLst/>
            <a:gdLst/>
            <a:ahLst/>
            <a:cxnLst/>
            <a:rect l="l" t="t" r="r" b="b"/>
            <a:pathLst>
              <a:path w="82" h="76" extrusionOk="0">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5" name="Google Shape;735;p73"/>
          <p:cNvSpPr/>
          <p:nvPr/>
        </p:nvSpPr>
        <p:spPr>
          <a:xfrm>
            <a:off x="1294692" y="3543332"/>
            <a:ext cx="351959" cy="364310"/>
          </a:xfrm>
          <a:custGeom>
            <a:avLst/>
            <a:gdLst/>
            <a:ahLst/>
            <a:cxnLst/>
            <a:rect l="l" t="t" r="r" b="b"/>
            <a:pathLst>
              <a:path w="72" h="72" extrusionOk="0">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6" name="Google Shape;736;p73"/>
          <p:cNvSpPr/>
          <p:nvPr/>
        </p:nvSpPr>
        <p:spPr>
          <a:xfrm>
            <a:off x="4910514" y="3584361"/>
            <a:ext cx="312749" cy="347283"/>
          </a:xfrm>
          <a:custGeom>
            <a:avLst/>
            <a:gdLst/>
            <a:ahLst/>
            <a:cxnLst/>
            <a:rect l="l" t="t" r="r" b="b"/>
            <a:pathLst>
              <a:path w="69" h="73" extrusionOk="0">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dk2"/>
          </a:solid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800">
              <a:solidFill>
                <a:srgbClr val="000000"/>
              </a:solidFill>
              <a:latin typeface="Source Sans Pro Light"/>
              <a:ea typeface="Source Sans Pro Light"/>
              <a:cs typeface="Source Sans Pro Light"/>
              <a:sym typeface="Source Sans Pro Light"/>
            </a:endParaRPr>
          </a:p>
        </p:txBody>
      </p:sp>
      <p:sp>
        <p:nvSpPr>
          <p:cNvPr id="737" name="Google Shape;737;p73"/>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
        <p:nvSpPr>
          <p:cNvPr id="738" name="Google Shape;738;p73"/>
          <p:cNvSpPr txBox="1">
            <a:spLocks noGrp="1"/>
          </p:cNvSpPr>
          <p:nvPr>
            <p:ph type="subTitle" idx="4294967295"/>
          </p:nvPr>
        </p:nvSpPr>
        <p:spPr>
          <a:xfrm>
            <a:off x="453600" y="941800"/>
            <a:ext cx="82368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3"/>
                </a:solidFill>
              </a:rPr>
              <a:t>Click to add subtitle</a:t>
            </a:r>
            <a:endParaRPr sz="1400">
              <a:solidFill>
                <a:schemeClr val="accent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4"/>
          <p:cNvSpPr txBox="1">
            <a:spLocks noGrp="1"/>
          </p:cNvSpPr>
          <p:nvPr>
            <p:ph type="title"/>
          </p:nvPr>
        </p:nvSpPr>
        <p:spPr>
          <a:xfrm>
            <a:off x="2669900" y="1034300"/>
            <a:ext cx="58236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44" name="Google Shape;744;p74"/>
          <p:cNvSpPr txBox="1">
            <a:spLocks noGrp="1"/>
          </p:cNvSpPr>
          <p:nvPr>
            <p:ph type="body" idx="1"/>
          </p:nvPr>
        </p:nvSpPr>
        <p:spPr>
          <a:xfrm>
            <a:off x="2669900" y="16781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5"/>
          <p:cNvSpPr txBox="1">
            <a:spLocks noGrp="1"/>
          </p:cNvSpPr>
          <p:nvPr>
            <p:ph type="body" idx="4294967295"/>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50" name="Google Shape;750;p75"/>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1" name="Google Shape;751;p75"/>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52" name="Google Shape;752;p75"/>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6"/>
          <p:cNvSpPr txBox="1">
            <a:spLocks noGrp="1"/>
          </p:cNvSpPr>
          <p:nvPr>
            <p:ph type="title"/>
          </p:nvPr>
        </p:nvSpPr>
        <p:spPr>
          <a:xfrm>
            <a:off x="3227986" y="1044750"/>
            <a:ext cx="5066400" cy="6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58" name="Google Shape;758;p76"/>
          <p:cNvSpPr txBox="1">
            <a:spLocks noGrp="1"/>
          </p:cNvSpPr>
          <p:nvPr>
            <p:ph type="body" idx="1"/>
          </p:nvPr>
        </p:nvSpPr>
        <p:spPr>
          <a:xfrm>
            <a:off x="322797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pic>
        <p:nvPicPr>
          <p:cNvPr id="759" name="Google Shape;759;p76"/>
          <p:cNvPicPr preferRelativeResize="0"/>
          <p:nvPr/>
        </p:nvPicPr>
        <p:blipFill>
          <a:blip r:embed="rId3">
            <a:alphaModFix/>
          </a:blip>
          <a:stretch>
            <a:fillRect/>
          </a:stretch>
        </p:blipFill>
        <p:spPr>
          <a:xfrm>
            <a:off x="2659250" y="1150250"/>
            <a:ext cx="432800" cy="432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body" idx="1"/>
          </p:nvPr>
        </p:nvSpPr>
        <p:spPr>
          <a:xfrm>
            <a:off x="976825" y="1688550"/>
            <a:ext cx="5066400" cy="24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Quam quisque id diam vel quam elementum pulvinar. Urna molestie at elementum eu facilisis sed odio morbi quis. Fermentum dui faucibus in ornare quam. </a:t>
            </a:r>
            <a:endParaRPr sz="1100">
              <a:solidFill>
                <a:schemeClr val="dk1"/>
              </a:solidFill>
            </a:endParaRPr>
          </a:p>
          <a:p>
            <a:pPr marL="0" lvl="0" indent="0" algn="l" rtl="0">
              <a:lnSpc>
                <a:spcPct val="150000"/>
              </a:lnSpc>
              <a:spcBef>
                <a:spcPts val="1600"/>
              </a:spcBef>
              <a:spcAft>
                <a:spcPts val="0"/>
              </a:spcAft>
              <a:buClr>
                <a:schemeClr val="dk1"/>
              </a:buClr>
              <a:buSzPts val="1100"/>
              <a:buFont typeface="Arial"/>
              <a:buNone/>
            </a:pPr>
            <a:r>
              <a:rPr lang="en" sz="1100">
                <a:solidFill>
                  <a:schemeClr val="dk1"/>
                </a:solidFill>
              </a:rPr>
              <a:t>Posuere sollicitudin aliquam ultrices sagittis orci. Etiam tempor orci eu lobortis elementum nibh. </a:t>
            </a:r>
            <a:endParaRPr sz="1100">
              <a:solidFill>
                <a:schemeClr val="dk1"/>
              </a:solidFill>
            </a:endParaRPr>
          </a:p>
          <a:p>
            <a:pPr marL="0" lvl="0" indent="0" algn="l" rtl="0">
              <a:lnSpc>
                <a:spcPct val="150000"/>
              </a:lnSpc>
              <a:spcBef>
                <a:spcPts val="1600"/>
              </a:spcBef>
              <a:spcAft>
                <a:spcPts val="1600"/>
              </a:spcAft>
              <a:buClr>
                <a:schemeClr val="dk1"/>
              </a:buClr>
              <a:buSzPts val="1100"/>
              <a:buFont typeface="Arial"/>
              <a:buNone/>
            </a:pPr>
            <a:r>
              <a:rPr lang="en" sz="1100">
                <a:solidFill>
                  <a:schemeClr val="dk1"/>
                </a:solidFill>
              </a:rPr>
              <a:t>Molestie a iaculis at erat pellentesque adipiscing commodo. Diam ut venenatis tellus in metus vulputate. Cursus sit amet dictum sit amet justo donec enim diam. </a:t>
            </a:r>
            <a:endParaRPr sz="1100">
              <a:solidFill>
                <a:schemeClr val="dk1"/>
              </a:solidFill>
            </a:endParaRPr>
          </a:p>
        </p:txBody>
      </p:sp>
      <p:sp>
        <p:nvSpPr>
          <p:cNvPr id="765" name="Google Shape;765;p77"/>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
        <p:nvSpPr>
          <p:cNvPr id="766" name="Google Shape;766;p77"/>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pic>
        <p:nvPicPr>
          <p:cNvPr id="767" name="Google Shape;767;p77"/>
          <p:cNvPicPr preferRelativeResize="0"/>
          <p:nvPr/>
        </p:nvPicPr>
        <p:blipFill>
          <a:blip r:embed="rId3">
            <a:alphaModFix/>
          </a:blip>
          <a:stretch>
            <a:fillRect/>
          </a:stretch>
        </p:blipFill>
        <p:spPr>
          <a:xfrm>
            <a:off x="457200" y="949075"/>
            <a:ext cx="386950" cy="386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8"/>
          <p:cNvSpPr txBox="1">
            <a:spLocks noGrp="1"/>
          </p:cNvSpPr>
          <p:nvPr>
            <p:ph type="body" idx="1"/>
          </p:nvPr>
        </p:nvSpPr>
        <p:spPr>
          <a:xfrm>
            <a:off x="2669900" y="16965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773" name="Google Shape;773;p78"/>
          <p:cNvSpPr txBox="1">
            <a:spLocks noGrp="1"/>
          </p:cNvSpPr>
          <p:nvPr>
            <p:ph type="title"/>
          </p:nvPr>
        </p:nvSpPr>
        <p:spPr>
          <a:xfrm>
            <a:off x="2669900" y="120210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9"/>
          <p:cNvSpPr txBox="1">
            <a:spLocks noGrp="1"/>
          </p:cNvSpPr>
          <p:nvPr>
            <p:ph type="title"/>
          </p:nvPr>
        </p:nvSpPr>
        <p:spPr>
          <a:xfrm>
            <a:off x="976825" y="895350"/>
            <a:ext cx="5066400" cy="4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pic>
        <p:nvPicPr>
          <p:cNvPr id="779" name="Google Shape;779;p79"/>
          <p:cNvPicPr preferRelativeResize="0"/>
          <p:nvPr/>
        </p:nvPicPr>
        <p:blipFill>
          <a:blip r:embed="rId3">
            <a:alphaModFix/>
          </a:blip>
          <a:stretch>
            <a:fillRect/>
          </a:stretch>
        </p:blipFill>
        <p:spPr>
          <a:xfrm>
            <a:off x="457200" y="949075"/>
            <a:ext cx="386950" cy="386950"/>
          </a:xfrm>
          <a:prstGeom prst="rect">
            <a:avLst/>
          </a:prstGeom>
          <a:noFill/>
          <a:ln>
            <a:noFill/>
          </a:ln>
        </p:spPr>
      </p:pic>
      <p:sp>
        <p:nvSpPr>
          <p:cNvPr id="780" name="Google Shape;780;p79"/>
          <p:cNvSpPr txBox="1">
            <a:spLocks noGrp="1"/>
          </p:cNvSpPr>
          <p:nvPr>
            <p:ph type="subTitle" idx="4294967295"/>
          </p:nvPr>
        </p:nvSpPr>
        <p:spPr>
          <a:xfrm>
            <a:off x="976825" y="138975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781" name="Google Shape;781;p79"/>
          <p:cNvSpPr txBox="1">
            <a:spLocks noGrp="1"/>
          </p:cNvSpPr>
          <p:nvPr>
            <p:ph type="body" idx="1"/>
          </p:nvPr>
        </p:nvSpPr>
        <p:spPr>
          <a:xfrm>
            <a:off x="976825" y="168855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5"/>
        <p:cNvGrpSpPr/>
        <p:nvPr/>
      </p:nvGrpSpPr>
      <p:grpSpPr>
        <a:xfrm>
          <a:off x="0" y="0"/>
          <a:ext cx="0" cy="0"/>
          <a:chOff x="0" y="0"/>
          <a:chExt cx="0" cy="0"/>
        </a:xfrm>
      </p:grpSpPr>
      <p:sp>
        <p:nvSpPr>
          <p:cNvPr id="786" name="Google Shape;786;p80"/>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787" name="Google Shape;787;p80"/>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8" name="Google Shape;788;p80"/>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789" name="Google Shape;789;p80"/>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790" name="Google Shape;790;p80"/>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1" name="Google Shape;791;p80"/>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792" name="Google Shape;792;p80"/>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81"/>
          <p:cNvPicPr preferRelativeResize="0"/>
          <p:nvPr/>
        </p:nvPicPr>
        <p:blipFill rotWithShape="1">
          <a:blip r:embed="rId3">
            <a:alphaModFix/>
          </a:blip>
          <a:srcRect b="11762"/>
          <a:stretch/>
        </p:blipFill>
        <p:spPr>
          <a:xfrm>
            <a:off x="0" y="0"/>
            <a:ext cx="9144000" cy="5143499"/>
          </a:xfrm>
          <a:prstGeom prst="rect">
            <a:avLst/>
          </a:prstGeom>
          <a:noFill/>
          <a:ln>
            <a:noFill/>
          </a:ln>
        </p:spPr>
      </p:pic>
      <p:sp>
        <p:nvSpPr>
          <p:cNvPr id="798" name="Google Shape;798;p81"/>
          <p:cNvSpPr/>
          <p:nvPr/>
        </p:nvSpPr>
        <p:spPr>
          <a:xfrm>
            <a:off x="0" y="0"/>
            <a:ext cx="9144000" cy="5143500"/>
          </a:xfrm>
          <a:prstGeom prst="rect">
            <a:avLst/>
          </a:prstGeom>
          <a:solidFill>
            <a:srgbClr val="173463">
              <a:alpha val="72070"/>
            </a:srgbClr>
          </a:solid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799" name="Google Shape;799;p81"/>
          <p:cNvSpPr/>
          <p:nvPr/>
        </p:nvSpPr>
        <p:spPr>
          <a:xfrm>
            <a:off x="3257240"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1600"/>
              </a:spcAft>
              <a:buNone/>
            </a:pPr>
            <a:endParaRPr sz="1100">
              <a:solidFill>
                <a:schemeClr val="dk1"/>
              </a:solidFill>
              <a:latin typeface="Open Sans"/>
              <a:ea typeface="Open Sans"/>
              <a:cs typeface="Open Sans"/>
              <a:sym typeface="Open Sans"/>
            </a:endParaRPr>
          </a:p>
        </p:txBody>
      </p:sp>
      <p:sp>
        <p:nvSpPr>
          <p:cNvPr id="800" name="Google Shape;800;p81"/>
          <p:cNvSpPr/>
          <p:nvPr/>
        </p:nvSpPr>
        <p:spPr>
          <a:xfrm>
            <a:off x="6190167" y="1464882"/>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1"/>
          <p:cNvSpPr/>
          <p:nvPr/>
        </p:nvSpPr>
        <p:spPr>
          <a:xfrm>
            <a:off x="324325" y="1443626"/>
            <a:ext cx="2629512" cy="3112830"/>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1"/>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03" name="Google Shape;803;p81"/>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4" name="Google Shape;804;p81"/>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a:t>
            </a:r>
            <a:endParaRPr sz="1100">
              <a:solidFill>
                <a:schemeClr val="dk1"/>
              </a:solidFill>
            </a:endParaRPr>
          </a:p>
          <a:p>
            <a:pPr marL="457200" lvl="0" indent="-298450" algn="l" rtl="0">
              <a:lnSpc>
                <a:spcPct val="150000"/>
              </a:lnSpc>
              <a:spcBef>
                <a:spcPts val="100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sed do eiusmod tempor incididunt </a:t>
            </a:r>
            <a:endParaRPr sz="1100">
              <a:solidFill>
                <a:schemeClr val="dk1"/>
              </a:solidFill>
            </a:endParaRPr>
          </a:p>
        </p:txBody>
      </p:sp>
      <p:sp>
        <p:nvSpPr>
          <p:cNvPr id="805" name="Google Shape;805;p81"/>
          <p:cNvSpPr txBox="1">
            <a:spLocks noGrp="1"/>
          </p:cNvSpPr>
          <p:nvPr>
            <p:ph type="subTitle" idx="3"/>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p:txBody>
      </p:sp>
      <p:sp>
        <p:nvSpPr>
          <p:cNvPr id="806" name="Google Shape;806;p81"/>
          <p:cNvSpPr txBox="1">
            <a:spLocks noGrp="1"/>
          </p:cNvSpPr>
          <p:nvPr>
            <p:ph type="subTitle" idx="4"/>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7" name="Google Shape;807;p81"/>
          <p:cNvSpPr txBox="1">
            <a:spLocks noGrp="1"/>
          </p:cNvSpPr>
          <p:nvPr>
            <p:ph type="subTitle" idx="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Roboto Slab"/>
                <a:ea typeface="Roboto Slab"/>
                <a:cs typeface="Roboto Slab"/>
                <a:sym typeface="Roboto Slab"/>
              </a:rPr>
              <a:t>Lorem ipsum dolor</a:t>
            </a:r>
            <a:endParaRPr sz="1400">
              <a:solidFill>
                <a:schemeClr val="accent3"/>
              </a:solidFill>
              <a:latin typeface="Roboto Slab"/>
              <a:ea typeface="Roboto Slab"/>
              <a:cs typeface="Roboto Slab"/>
              <a:sym typeface="Roboto Slab"/>
            </a:endParaRPr>
          </a:p>
          <a:p>
            <a:pPr marL="0" lvl="0" indent="0" algn="l" rtl="0">
              <a:spcBef>
                <a:spcPts val="1600"/>
              </a:spcBef>
              <a:spcAft>
                <a:spcPts val="1600"/>
              </a:spcAft>
              <a:buNone/>
            </a:pPr>
            <a:endParaRPr sz="1400">
              <a:solidFill>
                <a:schemeClr val="accent3"/>
              </a:solidFill>
              <a:latin typeface="Roboto Slab"/>
              <a:ea typeface="Roboto Slab"/>
              <a:cs typeface="Roboto Slab"/>
              <a:sym typeface="Roboto Slab"/>
            </a:endParaRPr>
          </a:p>
        </p:txBody>
      </p:sp>
      <p:sp>
        <p:nvSpPr>
          <p:cNvPr id="808" name="Google Shape;808;p81"/>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rPr>
              <a:t>Ut enim ad minim veniam</a:t>
            </a:r>
            <a:endParaRPr sz="2100">
              <a:solidFill>
                <a:schemeClr val="lt1"/>
              </a:solidFill>
            </a:endParaRPr>
          </a:p>
        </p:txBody>
      </p:sp>
      <p:pic>
        <p:nvPicPr>
          <p:cNvPr id="809" name="Google Shape;809;p81"/>
          <p:cNvPicPr preferRelativeResize="0"/>
          <p:nvPr/>
        </p:nvPicPr>
        <p:blipFill>
          <a:blip r:embed="rId4">
            <a:alphaModFix/>
          </a:blip>
          <a:stretch>
            <a:fillRect/>
          </a:stretch>
        </p:blipFill>
        <p:spPr>
          <a:xfrm>
            <a:off x="88950" y="4869233"/>
            <a:ext cx="800401" cy="1876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9;p68">
            <a:extLst>
              <a:ext uri="{FF2B5EF4-FFF2-40B4-BE49-F238E27FC236}">
                <a16:creationId xmlns:a16="http://schemas.microsoft.com/office/drawing/2014/main" id="{02068BD2-A5B7-4871-B978-67CD91DE6FAA}"/>
              </a:ext>
            </a:extLst>
          </p:cNvPr>
          <p:cNvSpPr txBox="1">
            <a:spLocks noGrp="1"/>
          </p:cNvSpPr>
          <p:nvPr>
            <p:ph type="subTitle" idx="1"/>
          </p:nvPr>
        </p:nvSpPr>
        <p:spPr>
          <a:xfrm>
            <a:off x="453600" y="88615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HttpApplication class aka Global Application class</a:t>
            </a:r>
            <a:endParaRPr dirty="0"/>
          </a:p>
        </p:txBody>
      </p:sp>
      <p:graphicFrame>
        <p:nvGraphicFramePr>
          <p:cNvPr id="10" name="Table 10">
            <a:extLst>
              <a:ext uri="{FF2B5EF4-FFF2-40B4-BE49-F238E27FC236}">
                <a16:creationId xmlns:a16="http://schemas.microsoft.com/office/drawing/2014/main" id="{85503B91-B111-4706-9874-8A66FD59502B}"/>
              </a:ext>
            </a:extLst>
          </p:cNvPr>
          <p:cNvGraphicFramePr>
            <a:graphicFrameLocks noGrp="1"/>
          </p:cNvGraphicFramePr>
          <p:nvPr>
            <p:extLst>
              <p:ext uri="{D42A27DB-BD31-4B8C-83A1-F6EECF244321}">
                <p14:modId xmlns:p14="http://schemas.microsoft.com/office/powerpoint/2010/main" val="2681578843"/>
              </p:ext>
            </p:extLst>
          </p:nvPr>
        </p:nvGraphicFramePr>
        <p:xfrm>
          <a:off x="453600" y="2891790"/>
          <a:ext cx="8236800" cy="1691640"/>
        </p:xfrm>
        <a:graphic>
          <a:graphicData uri="http://schemas.openxmlformats.org/drawingml/2006/table">
            <a:tbl>
              <a:tblPr firstRow="1" bandRow="1">
                <a:tableStyleId>{AFEAB6F0-CF2F-4845-A9D2-E7E9F4DB69FD}</a:tableStyleId>
              </a:tblPr>
              <a:tblGrid>
                <a:gridCol w="2010300">
                  <a:extLst>
                    <a:ext uri="{9D8B030D-6E8A-4147-A177-3AD203B41FA5}">
                      <a16:colId xmlns:a16="http://schemas.microsoft.com/office/drawing/2014/main" val="3389463654"/>
                    </a:ext>
                  </a:extLst>
                </a:gridCol>
                <a:gridCol w="6226500">
                  <a:extLst>
                    <a:ext uri="{9D8B030D-6E8A-4147-A177-3AD203B41FA5}">
                      <a16:colId xmlns:a16="http://schemas.microsoft.com/office/drawing/2014/main" val="210274987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Application </a:t>
                      </a:r>
                      <a:r>
                        <a:rPr lang="it-IT" sz="1600" dirty="0" err="1">
                          <a:solidFill>
                            <a:schemeClr val="tx1"/>
                          </a:solidFill>
                          <a:latin typeface="Roboto Slab Regular" panose="020B0604020202020204" charset="0"/>
                          <a:ea typeface="Roboto Slab Regular" panose="020B0604020202020204" charset="0"/>
                        </a:rPr>
                        <a:t>Type</a:t>
                      </a:r>
                      <a:endParaRPr lang="en-US" sz="1600" dirty="0"/>
                    </a:p>
                    <a:p>
                      <a:endParaRPr lang="en-US" sz="1600" dirty="0"/>
                    </a:p>
                  </a:txBody>
                  <a:tcP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600" dirty="0">
                          <a:solidFill>
                            <a:schemeClr val="tx1"/>
                          </a:solidFill>
                          <a:latin typeface="Roboto Slab Regular" panose="020B0604020202020204" charset="0"/>
                          <a:ea typeface="Roboto Slab Regular" panose="020B0604020202020204" charset="0"/>
                        </a:rPr>
                        <a:t>G</a:t>
                      </a:r>
                      <a:r>
                        <a:rPr lang="en-US" sz="1600" dirty="0" err="1">
                          <a:solidFill>
                            <a:schemeClr val="tx1"/>
                          </a:solidFill>
                          <a:latin typeface="Roboto Slab Regular" panose="020B0604020202020204" charset="0"/>
                          <a:ea typeface="Roboto Slab Regular" panose="020B0604020202020204" charset="0"/>
                        </a:rPr>
                        <a:t>lobal.asax</a:t>
                      </a:r>
                      <a:r>
                        <a:rPr lang="en-US" sz="1600" dirty="0">
                          <a:solidFill>
                            <a:schemeClr val="tx1"/>
                          </a:solidFill>
                          <a:latin typeface="Roboto Slab Regular" panose="020B0604020202020204" charset="0"/>
                          <a:ea typeface="Roboto Slab Regular" panose="020B0604020202020204" charset="0"/>
                        </a:rPr>
                        <a:t> content</a:t>
                      </a:r>
                      <a:endParaRPr lang="en-US" sz="1600" dirty="0"/>
                    </a:p>
                    <a:p>
                      <a:endParaRPr lang="en-US" sz="1600" dirty="0"/>
                    </a:p>
                  </a:txBody>
                  <a:tcPr>
                    <a:solidFill>
                      <a:schemeClr val="tx2"/>
                    </a:solidFill>
                  </a:tcPr>
                </a:tc>
                <a:extLst>
                  <a:ext uri="{0D108BD9-81ED-4DB2-BD59-A6C34878D82A}">
                    <a16:rowId xmlns:a16="http://schemas.microsoft.com/office/drawing/2014/main" val="1031654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WebForms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Global</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41903715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solidFill>
                            <a:schemeClr val="tx1"/>
                          </a:solidFill>
                          <a:latin typeface="Roboto Slab Regular" panose="020B0604020202020204" charset="0"/>
                          <a:ea typeface="Roboto Slab Regular" panose="020B0604020202020204" charset="0"/>
                        </a:rPr>
                        <a:t>WebApi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WebApiApplication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solidFill>
                          <a:srgbClr val="000000"/>
                        </a:solidFill>
                        <a:latin typeface="Consolas" panose="020B0609020204030204" pitchFamily="49" charset="0"/>
                      </a:endParaRPr>
                    </a:p>
                  </a:txBody>
                  <a:tcPr/>
                </a:tc>
                <a:extLst>
                  <a:ext uri="{0D108BD9-81ED-4DB2-BD59-A6C34878D82A}">
                    <a16:rowId xmlns:a16="http://schemas.microsoft.com/office/drawing/2014/main" val="1093107327"/>
                  </a:ext>
                </a:extLst>
              </a:tr>
              <a:tr h="370840">
                <a:tc>
                  <a:txBody>
                    <a:bodyPr/>
                    <a:lstStyle/>
                    <a:p>
                      <a:r>
                        <a:rPr lang="it-IT" dirty="0">
                          <a:solidFill>
                            <a:schemeClr val="tx1"/>
                          </a:solidFill>
                          <a:latin typeface="Roboto Slab Regular" panose="020B0604020202020204" charset="0"/>
                          <a:ea typeface="Roboto Slab Regular" panose="020B0604020202020204" charset="0"/>
                        </a:rPr>
                        <a:t>MVC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MvcApplication</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System.Web.HttpApplication</a:t>
                      </a:r>
                      <a:endParaRPr lang="en-US" sz="1400" dirty="0"/>
                    </a:p>
                  </a:txBody>
                  <a:tcPr/>
                </a:tc>
                <a:extLst>
                  <a:ext uri="{0D108BD9-81ED-4DB2-BD59-A6C34878D82A}">
                    <a16:rowId xmlns:a16="http://schemas.microsoft.com/office/drawing/2014/main" val="3886998582"/>
                  </a:ext>
                </a:extLst>
              </a:tr>
            </a:tbl>
          </a:graphicData>
        </a:graphic>
      </p:graphicFrame>
      <p:sp>
        <p:nvSpPr>
          <p:cNvPr id="15" name="Google Shape;648;p68">
            <a:extLst>
              <a:ext uri="{FF2B5EF4-FFF2-40B4-BE49-F238E27FC236}">
                <a16:creationId xmlns:a16="http://schemas.microsoft.com/office/drawing/2014/main" id="{9F005491-C57F-4895-9A67-833A7E8FE1E7}"/>
              </a:ext>
            </a:extLst>
          </p:cNvPr>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16" name="Google Shape;647;p68">
            <a:extLst>
              <a:ext uri="{FF2B5EF4-FFF2-40B4-BE49-F238E27FC236}">
                <a16:creationId xmlns:a16="http://schemas.microsoft.com/office/drawing/2014/main" id="{07EB8A42-5FCA-40BD-9197-4FACD4D2F582}"/>
              </a:ext>
            </a:extLst>
          </p:cNvPr>
          <p:cNvSpPr txBox="1">
            <a:spLocks noGrp="1"/>
          </p:cNvSpPr>
          <p:nvPr>
            <p:ph type="body" idx="2"/>
          </p:nvPr>
        </p:nvSpPr>
        <p:spPr>
          <a:xfrm>
            <a:off x="273050" y="1339850"/>
            <a:ext cx="8417350" cy="13906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Defines the methods, properties, and events that are common to all application objects in an ASP.NET application </a:t>
            </a:r>
          </a:p>
          <a:p>
            <a:pPr>
              <a:lnSpc>
                <a:spcPct val="150000"/>
              </a:lnSpc>
              <a:spcAft>
                <a:spcPts val="1600"/>
              </a:spcAft>
              <a:buFont typeface="Wingdings" panose="05000000000000000000" pitchFamily="2" charset="2"/>
              <a:buChar char="ü"/>
            </a:pPr>
            <a:r>
              <a:rPr lang="en-US" sz="1400" dirty="0">
                <a:solidFill>
                  <a:schemeClr val="tx1"/>
                </a:solidFill>
                <a:latin typeface="Roboto Slab Regular" panose="020B0604020202020204" charset="0"/>
                <a:ea typeface="Roboto Slab Regular" panose="020B0604020202020204" charset="0"/>
              </a:rPr>
              <a:t>Base class for applications that are defined by the user in the </a:t>
            </a:r>
            <a:r>
              <a:rPr lang="en-US" sz="1400" dirty="0" err="1">
                <a:solidFill>
                  <a:schemeClr val="tx1"/>
                </a:solidFill>
                <a:latin typeface="Roboto Slab Regular" panose="020B0604020202020204" charset="0"/>
                <a:ea typeface="Roboto Slab Regular" panose="020B0604020202020204" charset="0"/>
              </a:rPr>
              <a:t>Global.asax</a:t>
            </a:r>
            <a:r>
              <a:rPr lang="en-US" sz="1400" dirty="0">
                <a:solidFill>
                  <a:schemeClr val="tx1"/>
                </a:solidFill>
                <a:latin typeface="Roboto Slab Regular" panose="020B0604020202020204" charset="0"/>
                <a:ea typeface="Roboto Slab Regular" panose="020B0604020202020204" charset="0"/>
              </a:rPr>
              <a:t> file</a:t>
            </a:r>
          </a:p>
        </p:txBody>
      </p:sp>
    </p:spTree>
    <p:extLst>
      <p:ext uri="{BB962C8B-B14F-4D97-AF65-F5344CB8AC3E}">
        <p14:creationId xmlns:p14="http://schemas.microsoft.com/office/powerpoint/2010/main" val="4204959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3"/>
        <p:cNvGrpSpPr/>
        <p:nvPr/>
      </p:nvGrpSpPr>
      <p:grpSpPr>
        <a:xfrm>
          <a:off x="0" y="0"/>
          <a:ext cx="0" cy="0"/>
          <a:chOff x="0" y="0"/>
          <a:chExt cx="0" cy="0"/>
        </a:xfrm>
      </p:grpSpPr>
      <p:sp>
        <p:nvSpPr>
          <p:cNvPr id="814" name="Google Shape;814;p82"/>
          <p:cNvSpPr txBox="1">
            <a:spLocks noGrp="1"/>
          </p:cNvSpPr>
          <p:nvPr>
            <p:ph type="body" idx="1"/>
          </p:nvPr>
        </p:nvSpPr>
        <p:spPr>
          <a:xfrm>
            <a:off x="50482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15" name="Google Shape;815;p82"/>
          <p:cNvSpPr txBox="1">
            <a:spLocks noGrp="1"/>
          </p:cNvSpPr>
          <p:nvPr>
            <p:ph type="body" idx="2"/>
          </p:nvPr>
        </p:nvSpPr>
        <p:spPr>
          <a:xfrm>
            <a:off x="3452850"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6" name="Google Shape;816;p82"/>
          <p:cNvSpPr txBox="1">
            <a:spLocks noGrp="1"/>
          </p:cNvSpPr>
          <p:nvPr>
            <p:ph type="body" idx="6"/>
          </p:nvPr>
        </p:nvSpPr>
        <p:spPr>
          <a:xfrm>
            <a:off x="6385775" y="2032000"/>
            <a:ext cx="2238300" cy="215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0" lvl="0" indent="0" algn="l" rtl="0">
              <a:lnSpc>
                <a:spcPct val="150000"/>
              </a:lnSpc>
              <a:spcBef>
                <a:spcPts val="1600"/>
              </a:spcBef>
              <a:spcAft>
                <a:spcPts val="1600"/>
              </a:spcAft>
              <a:buNone/>
            </a:pPr>
            <a:endParaRPr sz="1100"/>
          </a:p>
        </p:txBody>
      </p:sp>
      <p:sp>
        <p:nvSpPr>
          <p:cNvPr id="817" name="Google Shape;817;p82"/>
          <p:cNvSpPr txBox="1">
            <a:spLocks noGrp="1"/>
          </p:cNvSpPr>
          <p:nvPr>
            <p:ph type="subTitle" idx="4294967295"/>
          </p:nvPr>
        </p:nvSpPr>
        <p:spPr>
          <a:xfrm>
            <a:off x="4912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p:txBody>
      </p:sp>
      <p:sp>
        <p:nvSpPr>
          <p:cNvPr id="818" name="Google Shape;818;p82"/>
          <p:cNvSpPr txBox="1">
            <a:spLocks noGrp="1"/>
          </p:cNvSpPr>
          <p:nvPr>
            <p:ph type="subTitle" idx="4294967295"/>
          </p:nvPr>
        </p:nvSpPr>
        <p:spPr>
          <a:xfrm>
            <a:off x="3460400"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19" name="Google Shape;819;p82"/>
          <p:cNvSpPr txBox="1">
            <a:spLocks noGrp="1"/>
          </p:cNvSpPr>
          <p:nvPr>
            <p:ph type="subTitle" idx="4294967295"/>
          </p:nvPr>
        </p:nvSpPr>
        <p:spPr>
          <a:xfrm>
            <a:off x="6385775" y="1593700"/>
            <a:ext cx="2238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 dolor</a:t>
            </a:r>
            <a:endParaRPr sz="1400">
              <a:solidFill>
                <a:schemeClr val="accent3"/>
              </a:solidFill>
              <a:latin typeface="Open Sans"/>
              <a:ea typeface="Open Sans"/>
              <a:cs typeface="Open Sans"/>
              <a:sym typeface="Open Sans"/>
            </a:endParaRPr>
          </a:p>
          <a:p>
            <a:pPr marL="0" lvl="0" indent="0" algn="l" rtl="0">
              <a:spcBef>
                <a:spcPts val="1600"/>
              </a:spcBef>
              <a:spcAft>
                <a:spcPts val="1600"/>
              </a:spcAft>
              <a:buNone/>
            </a:pPr>
            <a:endParaRPr sz="1400">
              <a:solidFill>
                <a:schemeClr val="accent3"/>
              </a:solidFill>
              <a:latin typeface="Open Sans"/>
              <a:ea typeface="Open Sans"/>
              <a:cs typeface="Open Sans"/>
              <a:sym typeface="Open Sans"/>
            </a:endParaRPr>
          </a:p>
        </p:txBody>
      </p:sp>
      <p:sp>
        <p:nvSpPr>
          <p:cNvPr id="820" name="Google Shape;820;p82"/>
          <p:cNvSpPr txBox="1">
            <a:spLocks noGrp="1"/>
          </p:cNvSpPr>
          <p:nvPr>
            <p:ph type="title" idx="4294967295"/>
          </p:nvPr>
        </p:nvSpPr>
        <p:spPr>
          <a:xfrm>
            <a:off x="509700" y="445050"/>
            <a:ext cx="8124600" cy="7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rPr>
              <a:t>Ut enim ad minim veniam</a:t>
            </a:r>
            <a:endParaRPr sz="21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p:nvPr/>
        </p:nvSpPr>
        <p:spPr>
          <a:xfrm>
            <a:off x="473980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3"/>
          <p:cNvSpPr/>
          <p:nvPr/>
        </p:nvSpPr>
        <p:spPr>
          <a:xfrm>
            <a:off x="301150" y="1417200"/>
            <a:ext cx="4125900" cy="3112800"/>
          </a:xfrm>
          <a:prstGeom prst="roundRect">
            <a:avLst>
              <a:gd name="adj" fmla="val 694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txBox="1">
            <a:spLocks noGrp="1"/>
          </p:cNvSpPr>
          <p:nvPr>
            <p:ph type="body" idx="1"/>
          </p:nvPr>
        </p:nvSpPr>
        <p:spPr>
          <a:xfrm>
            <a:off x="504825" y="2171700"/>
            <a:ext cx="36063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28" name="Google Shape;828;p83"/>
          <p:cNvSpPr txBox="1">
            <a:spLocks noGrp="1"/>
          </p:cNvSpPr>
          <p:nvPr>
            <p:ph type="body" idx="4"/>
          </p:nvPr>
        </p:nvSpPr>
        <p:spPr>
          <a:xfrm>
            <a:off x="5056900" y="2171700"/>
            <a:ext cx="349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29" name="Google Shape;829;p83"/>
          <p:cNvSpPr txBox="1">
            <a:spLocks noGrp="1"/>
          </p:cNvSpPr>
          <p:nvPr>
            <p:ph type="subTitle" idx="2"/>
          </p:nvPr>
        </p:nvSpPr>
        <p:spPr>
          <a:xfrm>
            <a:off x="504825" y="1596025"/>
            <a:ext cx="3606300" cy="43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a:t>
            </a:r>
            <a:endParaRPr sz="1400">
              <a:solidFill>
                <a:schemeClr val="accent3"/>
              </a:solidFill>
            </a:endParaRPr>
          </a:p>
        </p:txBody>
      </p:sp>
      <p:sp>
        <p:nvSpPr>
          <p:cNvPr id="830" name="Google Shape;830;p83"/>
          <p:cNvSpPr txBox="1">
            <a:spLocks noGrp="1"/>
          </p:cNvSpPr>
          <p:nvPr>
            <p:ph type="subTitle" idx="3"/>
          </p:nvPr>
        </p:nvSpPr>
        <p:spPr>
          <a:xfrm>
            <a:off x="5056900" y="1596025"/>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sp>
        <p:nvSpPr>
          <p:cNvPr id="831" name="Google Shape;831;p83"/>
          <p:cNvSpPr txBox="1">
            <a:spLocks noGrp="1"/>
          </p:cNvSpPr>
          <p:nvPr>
            <p:ph type="title" idx="4294967295"/>
          </p:nvPr>
        </p:nvSpPr>
        <p:spPr>
          <a:xfrm>
            <a:off x="457200" y="445050"/>
            <a:ext cx="8177100" cy="7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Ut enim ad minim veniam</a:t>
            </a:r>
            <a:endParaRPr sz="21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73463"/>
        </a:solidFill>
        <a:effectLst/>
      </p:bgPr>
    </p:bg>
    <p:spTree>
      <p:nvGrpSpPr>
        <p:cNvPr id="1" name="Shape 835"/>
        <p:cNvGrpSpPr/>
        <p:nvPr/>
      </p:nvGrpSpPr>
      <p:grpSpPr>
        <a:xfrm>
          <a:off x="0" y="0"/>
          <a:ext cx="0" cy="0"/>
          <a:chOff x="0" y="0"/>
          <a:chExt cx="0" cy="0"/>
        </a:xfrm>
      </p:grpSpPr>
      <p:pic>
        <p:nvPicPr>
          <p:cNvPr id="836" name="Google Shape;836;p84" descr="mapa_solido_n-01.png"/>
          <p:cNvPicPr preferRelativeResize="0"/>
          <p:nvPr/>
        </p:nvPicPr>
        <p:blipFill rotWithShape="1">
          <a:blip r:embed="rId3">
            <a:alphaModFix/>
          </a:blip>
          <a:srcRect/>
          <a:stretch/>
        </p:blipFill>
        <p:spPr>
          <a:xfrm>
            <a:off x="952374" y="1063424"/>
            <a:ext cx="7239251" cy="3658229"/>
          </a:xfrm>
          <a:prstGeom prst="rect">
            <a:avLst/>
          </a:prstGeom>
          <a:noFill/>
          <a:ln>
            <a:noFill/>
          </a:ln>
        </p:spPr>
      </p:pic>
      <p:sp>
        <p:nvSpPr>
          <p:cNvPr id="837" name="Google Shape;837;p84"/>
          <p:cNvSpPr/>
          <p:nvPr/>
        </p:nvSpPr>
        <p:spPr>
          <a:xfrm>
            <a:off x="1789375" y="168592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38" name="Google Shape;838;p84"/>
          <p:cNvSpPr/>
          <p:nvPr/>
        </p:nvSpPr>
        <p:spPr>
          <a:xfrm>
            <a:off x="1574975" y="2159650"/>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4"/>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rPr>
              <a:t>Lorem Ipsum</a:t>
            </a:r>
            <a:endParaRPr sz="2100"/>
          </a:p>
        </p:txBody>
      </p:sp>
      <p:sp>
        <p:nvSpPr>
          <p:cNvPr id="840" name="Google Shape;840;p84"/>
          <p:cNvSpPr/>
          <p:nvPr/>
        </p:nvSpPr>
        <p:spPr>
          <a:xfrm>
            <a:off x="1810150" y="20969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4"/>
          <p:cNvSpPr/>
          <p:nvPr/>
        </p:nvSpPr>
        <p:spPr>
          <a:xfrm>
            <a:off x="1848750"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84"/>
          <p:cNvSpPr/>
          <p:nvPr/>
        </p:nvSpPr>
        <p:spPr>
          <a:xfrm>
            <a:off x="2257150" y="22798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84"/>
          <p:cNvSpPr/>
          <p:nvPr/>
        </p:nvSpPr>
        <p:spPr>
          <a:xfrm>
            <a:off x="4022850" y="1814363"/>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4"/>
          <p:cNvSpPr/>
          <p:nvPr/>
        </p:nvSpPr>
        <p:spPr>
          <a:xfrm>
            <a:off x="3873325" y="136620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5" name="Google Shape;845;p84"/>
          <p:cNvSpPr/>
          <p:nvPr/>
        </p:nvSpPr>
        <p:spPr>
          <a:xfrm>
            <a:off x="4459025" y="16574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6" name="Google Shape;846;p84"/>
          <p:cNvSpPr/>
          <p:nvPr/>
        </p:nvSpPr>
        <p:spPr>
          <a:xfrm>
            <a:off x="5132050" y="21229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7" name="Google Shape;847;p84"/>
          <p:cNvSpPr/>
          <p:nvPr/>
        </p:nvSpPr>
        <p:spPr>
          <a:xfrm>
            <a:off x="6409175" y="1899550"/>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8" name="Google Shape;848;p84"/>
          <p:cNvSpPr/>
          <p:nvPr/>
        </p:nvSpPr>
        <p:spPr>
          <a:xfrm>
            <a:off x="7078150" y="3363575"/>
            <a:ext cx="729300" cy="260100"/>
          </a:xfrm>
          <a:prstGeom prst="wedgeRectCallout">
            <a:avLst>
              <a:gd name="adj1" fmla="val -21980"/>
              <a:gd name="adj2" fmla="val 92205"/>
            </a:avLst>
          </a:prstGeom>
          <a:solidFill>
            <a:srgbClr val="64B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latin typeface="Open Sans"/>
                <a:ea typeface="Open Sans"/>
                <a:cs typeface="Open Sans"/>
                <a:sym typeface="Open Sans"/>
              </a:rPr>
              <a:t>Our Offices</a:t>
            </a:r>
            <a:endParaRPr sz="800">
              <a:solidFill>
                <a:srgbClr val="FFFFFF"/>
              </a:solidFill>
              <a:latin typeface="Open Sans"/>
              <a:ea typeface="Open Sans"/>
              <a:cs typeface="Open Sans"/>
              <a:sym typeface="Open Sans"/>
            </a:endParaRPr>
          </a:p>
        </p:txBody>
      </p:sp>
      <p:sp>
        <p:nvSpPr>
          <p:cNvPr id="849" name="Google Shape;849;p84"/>
          <p:cNvSpPr/>
          <p:nvPr/>
        </p:nvSpPr>
        <p:spPr>
          <a:xfrm>
            <a:off x="4499425" y="20197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5204875" y="252013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6547025" y="23406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7228175" y="3793488"/>
            <a:ext cx="103200" cy="103200"/>
          </a:xfrm>
          <a:prstGeom prst="ellipse">
            <a:avLst/>
          </a:prstGeom>
          <a:solidFill>
            <a:srgbClr val="F19E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5"/>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58" name="Google Shape;858;p85"/>
          <p:cNvSpPr txBox="1">
            <a:spLocks noGrp="1"/>
          </p:cNvSpPr>
          <p:nvPr>
            <p:ph type="subTitle" idx="7"/>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
        <p:nvSpPr>
          <p:cNvPr id="859" name="Google Shape;859;p85"/>
          <p:cNvSpPr txBox="1">
            <a:spLocks noGrp="1"/>
          </p:cNvSpPr>
          <p:nvPr>
            <p:ph type="body" idx="1"/>
          </p:nvPr>
        </p:nvSpPr>
        <p:spPr>
          <a:xfrm>
            <a:off x="93537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0" name="Google Shape;860;p85"/>
          <p:cNvSpPr txBox="1">
            <a:spLocks noGrp="1"/>
          </p:cNvSpPr>
          <p:nvPr>
            <p:ph type="subTitle" idx="2"/>
          </p:nvPr>
        </p:nvSpPr>
        <p:spPr>
          <a:xfrm>
            <a:off x="93537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1" name="Google Shape;861;p85"/>
          <p:cNvSpPr txBox="1">
            <a:spLocks noGrp="1"/>
          </p:cNvSpPr>
          <p:nvPr>
            <p:ph type="body" idx="3"/>
          </p:nvPr>
        </p:nvSpPr>
        <p:spPr>
          <a:xfrm>
            <a:off x="365371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2" name="Google Shape;862;p85"/>
          <p:cNvSpPr txBox="1">
            <a:spLocks noGrp="1"/>
          </p:cNvSpPr>
          <p:nvPr>
            <p:ph type="subTitle" idx="4"/>
          </p:nvPr>
        </p:nvSpPr>
        <p:spPr>
          <a:xfrm>
            <a:off x="365371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sp>
        <p:nvSpPr>
          <p:cNvPr id="863" name="Google Shape;863;p85"/>
          <p:cNvSpPr txBox="1">
            <a:spLocks noGrp="1"/>
          </p:cNvSpPr>
          <p:nvPr>
            <p:ph type="body" idx="6"/>
          </p:nvPr>
        </p:nvSpPr>
        <p:spPr>
          <a:xfrm>
            <a:off x="6372050" y="2923800"/>
            <a:ext cx="2035200" cy="190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chemeClr val="dk1"/>
                </a:solidFill>
              </a:rPr>
              <a:t>Lorem ipsum dolor sit amet, consectetur adipiscing elit, sed do eiusmod tempor incididunt ut labore et dolore magna aliqua.</a:t>
            </a:r>
            <a:endParaRPr sz="1100"/>
          </a:p>
        </p:txBody>
      </p:sp>
      <p:sp>
        <p:nvSpPr>
          <p:cNvPr id="864" name="Google Shape;864;p85"/>
          <p:cNvSpPr txBox="1">
            <a:spLocks noGrp="1"/>
          </p:cNvSpPr>
          <p:nvPr>
            <p:ph type="subTitle" idx="5"/>
          </p:nvPr>
        </p:nvSpPr>
        <p:spPr>
          <a:xfrm>
            <a:off x="6372050" y="2131750"/>
            <a:ext cx="2035200" cy="67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accent3"/>
                </a:solidFill>
              </a:rPr>
              <a:t>Lorem ipsum dolor sit amet</a:t>
            </a:r>
            <a:endParaRPr sz="1400">
              <a:solidFill>
                <a:schemeClr val="accent3"/>
              </a:solidFill>
            </a:endParaRPr>
          </a:p>
        </p:txBody>
      </p:sp>
      <p:pic>
        <p:nvPicPr>
          <p:cNvPr id="865" name="Google Shape;865;p85"/>
          <p:cNvPicPr preferRelativeResize="0"/>
          <p:nvPr/>
        </p:nvPicPr>
        <p:blipFill>
          <a:blip r:embed="rId3">
            <a:alphaModFix/>
          </a:blip>
          <a:stretch>
            <a:fillRect/>
          </a:stretch>
        </p:blipFill>
        <p:spPr>
          <a:xfrm>
            <a:off x="453600" y="2253300"/>
            <a:ext cx="432800" cy="432800"/>
          </a:xfrm>
          <a:prstGeom prst="rect">
            <a:avLst/>
          </a:prstGeom>
          <a:noFill/>
          <a:ln>
            <a:noFill/>
          </a:ln>
        </p:spPr>
      </p:pic>
      <p:pic>
        <p:nvPicPr>
          <p:cNvPr id="866" name="Google Shape;866;p85"/>
          <p:cNvPicPr preferRelativeResize="0"/>
          <p:nvPr/>
        </p:nvPicPr>
        <p:blipFill>
          <a:blip r:embed="rId3">
            <a:alphaModFix/>
          </a:blip>
          <a:stretch>
            <a:fillRect/>
          </a:stretch>
        </p:blipFill>
        <p:spPr>
          <a:xfrm>
            <a:off x="3171940" y="2253300"/>
            <a:ext cx="432800" cy="432800"/>
          </a:xfrm>
          <a:prstGeom prst="rect">
            <a:avLst/>
          </a:prstGeom>
          <a:noFill/>
          <a:ln>
            <a:noFill/>
          </a:ln>
        </p:spPr>
      </p:pic>
      <p:pic>
        <p:nvPicPr>
          <p:cNvPr id="867" name="Google Shape;867;p85"/>
          <p:cNvPicPr preferRelativeResize="0"/>
          <p:nvPr/>
        </p:nvPicPr>
        <p:blipFill>
          <a:blip r:embed="rId3">
            <a:alphaModFix/>
          </a:blip>
          <a:stretch>
            <a:fillRect/>
          </a:stretch>
        </p:blipFill>
        <p:spPr>
          <a:xfrm>
            <a:off x="5890280" y="2253300"/>
            <a:ext cx="432800" cy="432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86"/>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73" name="Google Shape;873;p86"/>
          <p:cNvSpPr txBox="1">
            <a:spLocks noGrp="1"/>
          </p:cNvSpPr>
          <p:nvPr>
            <p:ph type="subTitle" idx="2"/>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pic>
        <p:nvPicPr>
          <p:cNvPr id="874" name="Google Shape;874;p86"/>
          <p:cNvPicPr preferRelativeResize="0"/>
          <p:nvPr/>
        </p:nvPicPr>
        <p:blipFill>
          <a:blip r:embed="rId3">
            <a:alphaModFix/>
          </a:blip>
          <a:stretch>
            <a:fillRect/>
          </a:stretch>
        </p:blipFill>
        <p:spPr>
          <a:xfrm>
            <a:off x="453600" y="2181250"/>
            <a:ext cx="432800" cy="432800"/>
          </a:xfrm>
          <a:prstGeom prst="rect">
            <a:avLst/>
          </a:prstGeom>
          <a:noFill/>
          <a:ln>
            <a:noFill/>
          </a:ln>
        </p:spPr>
      </p:pic>
      <p:sp>
        <p:nvSpPr>
          <p:cNvPr id="875" name="Google Shape;875;p86"/>
          <p:cNvSpPr txBox="1">
            <a:spLocks noGrp="1"/>
          </p:cNvSpPr>
          <p:nvPr>
            <p:ph type="body" idx="1"/>
          </p:nvPr>
        </p:nvSpPr>
        <p:spPr>
          <a:xfrm>
            <a:off x="963825"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1600"/>
              </a:spcAft>
              <a:buSzPts val="1100"/>
              <a:buChar char="●"/>
            </a:pPr>
            <a:r>
              <a:rPr lang="en" sz="1100">
                <a:solidFill>
                  <a:schemeClr val="dk1"/>
                </a:solidFill>
              </a:rPr>
              <a:t>ut labore et dolore magna aliqua.</a:t>
            </a:r>
            <a:endParaRPr sz="1100"/>
          </a:p>
        </p:txBody>
      </p:sp>
      <p:sp>
        <p:nvSpPr>
          <p:cNvPr id="876" name="Google Shape;876;p86"/>
          <p:cNvSpPr txBox="1">
            <a:spLocks noGrp="1"/>
          </p:cNvSpPr>
          <p:nvPr>
            <p:ph type="body" idx="3"/>
          </p:nvPr>
        </p:nvSpPr>
        <p:spPr>
          <a:xfrm>
            <a:off x="5004150" y="2616800"/>
            <a:ext cx="3011700" cy="21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Lorem ipsum dolor sit amet, consectetur adipiscing elit, sed do eiusmod tempor incididunt 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457200" lvl="0" indent="-298450" algn="l" rtl="0">
              <a:lnSpc>
                <a:spcPct val="100000"/>
              </a:lnSpc>
              <a:spcBef>
                <a:spcPts val="1600"/>
              </a:spcBef>
              <a:spcAft>
                <a:spcPts val="0"/>
              </a:spcAft>
              <a:buClr>
                <a:schemeClr val="dk1"/>
              </a:buClr>
              <a:buSzPts val="1100"/>
              <a:buChar char="●"/>
            </a:pPr>
            <a:r>
              <a:rPr lang="en" sz="1100">
                <a:solidFill>
                  <a:schemeClr val="dk1"/>
                </a:solidFill>
              </a:rPr>
              <a:t>ut labore et dolore magna aliqua.</a:t>
            </a:r>
            <a:endParaRPr sz="1100">
              <a:solidFill>
                <a:schemeClr val="dk1"/>
              </a:solidFill>
            </a:endParaRPr>
          </a:p>
          <a:p>
            <a:pPr marL="0" lvl="0" indent="0" algn="l" rtl="0">
              <a:spcBef>
                <a:spcPts val="1600"/>
              </a:spcBef>
              <a:spcAft>
                <a:spcPts val="1600"/>
              </a:spcAft>
              <a:buNone/>
            </a:pPr>
            <a:endParaRPr sz="1100"/>
          </a:p>
        </p:txBody>
      </p:sp>
      <p:sp>
        <p:nvSpPr>
          <p:cNvPr id="877" name="Google Shape;877;p86"/>
          <p:cNvSpPr txBox="1">
            <a:spLocks noGrp="1"/>
          </p:cNvSpPr>
          <p:nvPr>
            <p:ph type="subTitle" idx="2"/>
          </p:nvPr>
        </p:nvSpPr>
        <p:spPr>
          <a:xfrm>
            <a:off x="963825" y="2178500"/>
            <a:ext cx="3606300" cy="4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p:txBody>
      </p:sp>
      <p:sp>
        <p:nvSpPr>
          <p:cNvPr id="878" name="Google Shape;878;p86"/>
          <p:cNvSpPr txBox="1">
            <a:spLocks noGrp="1"/>
          </p:cNvSpPr>
          <p:nvPr>
            <p:ph type="subTitle" idx="4"/>
          </p:nvPr>
        </p:nvSpPr>
        <p:spPr>
          <a:xfrm>
            <a:off x="5004150" y="2178500"/>
            <a:ext cx="34917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3"/>
                </a:solidFill>
              </a:rPr>
              <a:t>Lorem ipsum dolor</a:t>
            </a:r>
            <a:endParaRPr sz="1400">
              <a:solidFill>
                <a:schemeClr val="accent3"/>
              </a:solidFill>
            </a:endParaRPr>
          </a:p>
          <a:p>
            <a:pPr marL="0" lvl="0" indent="0" algn="l" rtl="0">
              <a:spcBef>
                <a:spcPts val="1600"/>
              </a:spcBef>
              <a:spcAft>
                <a:spcPts val="1600"/>
              </a:spcAft>
              <a:buNone/>
            </a:pPr>
            <a:endParaRPr sz="1400">
              <a:solidFill>
                <a:schemeClr val="accent3"/>
              </a:solidFill>
            </a:endParaRPr>
          </a:p>
        </p:txBody>
      </p:sp>
      <p:pic>
        <p:nvPicPr>
          <p:cNvPr id="879" name="Google Shape;879;p86"/>
          <p:cNvPicPr preferRelativeResize="0"/>
          <p:nvPr/>
        </p:nvPicPr>
        <p:blipFill>
          <a:blip r:embed="rId3">
            <a:alphaModFix/>
          </a:blip>
          <a:stretch>
            <a:fillRect/>
          </a:stretch>
        </p:blipFill>
        <p:spPr>
          <a:xfrm>
            <a:off x="4495150" y="2181250"/>
            <a:ext cx="432800" cy="432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87"/>
          <p:cNvPicPr preferRelativeResize="0"/>
          <p:nvPr/>
        </p:nvPicPr>
        <p:blipFill>
          <a:blip r:embed="rId3">
            <a:alphaModFix/>
          </a:blip>
          <a:stretch>
            <a:fillRect/>
          </a:stretch>
        </p:blipFill>
        <p:spPr>
          <a:xfrm>
            <a:off x="453600" y="2054900"/>
            <a:ext cx="432800" cy="432800"/>
          </a:xfrm>
          <a:prstGeom prst="rect">
            <a:avLst/>
          </a:prstGeom>
          <a:noFill/>
          <a:ln>
            <a:noFill/>
          </a:ln>
        </p:spPr>
      </p:pic>
      <p:sp>
        <p:nvSpPr>
          <p:cNvPr id="885" name="Google Shape;885;p87"/>
          <p:cNvSpPr txBox="1">
            <a:spLocks noGrp="1"/>
          </p:cNvSpPr>
          <p:nvPr>
            <p:ph type="subTitle" idx="4294967295"/>
          </p:nvPr>
        </p:nvSpPr>
        <p:spPr>
          <a:xfrm>
            <a:off x="990150" y="2121900"/>
            <a:ext cx="5066400" cy="29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solidFill>
                  <a:schemeClr val="accent3"/>
                </a:solidFill>
              </a:rPr>
              <a:t>In Iaculis Nunc Sed Augue Lacus</a:t>
            </a:r>
            <a:endParaRPr sz="1400">
              <a:solidFill>
                <a:schemeClr val="accent3"/>
              </a:solidFill>
              <a:latin typeface="Open Sans"/>
              <a:ea typeface="Open Sans"/>
              <a:cs typeface="Open Sans"/>
              <a:sym typeface="Open Sans"/>
            </a:endParaRPr>
          </a:p>
        </p:txBody>
      </p:sp>
      <p:sp>
        <p:nvSpPr>
          <p:cNvPr id="886" name="Google Shape;886;p87"/>
          <p:cNvSpPr txBox="1">
            <a:spLocks noGrp="1"/>
          </p:cNvSpPr>
          <p:nvPr>
            <p:ph type="body" idx="4294967295"/>
          </p:nvPr>
        </p:nvSpPr>
        <p:spPr>
          <a:xfrm>
            <a:off x="990150" y="2420700"/>
            <a:ext cx="55038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Netus et malesuada fames ac turpis egestas sed tempus. At ultrices mi tempus imperdiet nulla. Nulla at volutpat diam ut venenatis tellus in metus vulputate. Orci porta non pulvinar neque laoreet suspendisse interdum.</a:t>
            </a:r>
            <a:endParaRPr sz="1100"/>
          </a:p>
        </p:txBody>
      </p:sp>
      <p:sp>
        <p:nvSpPr>
          <p:cNvPr id="887" name="Google Shape;887;p87"/>
          <p:cNvSpPr txBox="1">
            <a:spLocks noGrp="1"/>
          </p:cNvSpPr>
          <p:nvPr>
            <p:ph type="title"/>
          </p:nvPr>
        </p:nvSpPr>
        <p:spPr>
          <a:xfrm>
            <a:off x="453600" y="338075"/>
            <a:ext cx="82368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rgbClr val="FFFFFF"/>
                </a:solidFill>
              </a:rPr>
              <a:t>Click to add title</a:t>
            </a:r>
            <a:endParaRPr sz="2100">
              <a:solidFill>
                <a:srgbClr val="FFFFFF"/>
              </a:solidFill>
            </a:endParaRPr>
          </a:p>
        </p:txBody>
      </p:sp>
      <p:sp>
        <p:nvSpPr>
          <p:cNvPr id="888" name="Google Shape;888;p87"/>
          <p:cNvSpPr txBox="1">
            <a:spLocks noGrp="1"/>
          </p:cNvSpPr>
          <p:nvPr>
            <p:ph type="subTitle" idx="1"/>
          </p:nvPr>
        </p:nvSpPr>
        <p:spPr>
          <a:xfrm>
            <a:off x="453600" y="935075"/>
            <a:ext cx="8236800" cy="3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Click to add subtitle</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graphicFrame>
        <p:nvGraphicFramePr>
          <p:cNvPr id="893" name="Google Shape;893;p88"/>
          <p:cNvGraphicFramePr/>
          <p:nvPr/>
        </p:nvGraphicFramePr>
        <p:xfrm>
          <a:off x="439750" y="1294591"/>
          <a:ext cx="8264500" cy="3210700"/>
        </p:xfrm>
        <a:graphic>
          <a:graphicData uri="http://schemas.openxmlformats.org/drawingml/2006/table">
            <a:tbl>
              <a:tblPr>
                <a:noFill/>
                <a:tableStyleId>{AFEAB6F0-CF2F-4845-A9D2-E7E9F4DB69FD}</a:tableStyleId>
              </a:tblPr>
              <a:tblGrid>
                <a:gridCol w="1652900">
                  <a:extLst>
                    <a:ext uri="{9D8B030D-6E8A-4147-A177-3AD203B41FA5}">
                      <a16:colId xmlns:a16="http://schemas.microsoft.com/office/drawing/2014/main" val="20000"/>
                    </a:ext>
                  </a:extLst>
                </a:gridCol>
                <a:gridCol w="1652900">
                  <a:extLst>
                    <a:ext uri="{9D8B030D-6E8A-4147-A177-3AD203B41FA5}">
                      <a16:colId xmlns:a16="http://schemas.microsoft.com/office/drawing/2014/main" val="20001"/>
                    </a:ext>
                  </a:extLst>
                </a:gridCol>
                <a:gridCol w="1652900">
                  <a:extLst>
                    <a:ext uri="{9D8B030D-6E8A-4147-A177-3AD203B41FA5}">
                      <a16:colId xmlns:a16="http://schemas.microsoft.com/office/drawing/2014/main" val="20002"/>
                    </a:ext>
                  </a:extLst>
                </a:gridCol>
                <a:gridCol w="1652900">
                  <a:extLst>
                    <a:ext uri="{9D8B030D-6E8A-4147-A177-3AD203B41FA5}">
                      <a16:colId xmlns:a16="http://schemas.microsoft.com/office/drawing/2014/main" val="20003"/>
                    </a:ext>
                  </a:extLst>
                </a:gridCol>
                <a:gridCol w="1652900">
                  <a:extLst>
                    <a:ext uri="{9D8B030D-6E8A-4147-A177-3AD203B41FA5}">
                      <a16:colId xmlns:a16="http://schemas.microsoft.com/office/drawing/2014/main" val="20004"/>
                    </a:ext>
                  </a:extLst>
                </a:gridCol>
              </a:tblGrid>
              <a:tr h="802675">
                <a:tc>
                  <a:txBody>
                    <a:bodyPr/>
                    <a:lstStyle/>
                    <a:p>
                      <a:pPr marL="0" lvl="0" indent="0" algn="l" rtl="0">
                        <a:spcBef>
                          <a:spcPts val="0"/>
                        </a:spcBef>
                        <a:spcAft>
                          <a:spcPts val="0"/>
                        </a:spcAft>
                        <a:buNone/>
                      </a:pPr>
                      <a:endParaRPr>
                        <a:solidFill>
                          <a:schemeClr val="accent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ABC</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DEF</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XYZ</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Slab"/>
                          <a:ea typeface="Roboto Slab"/>
                          <a:cs typeface="Roboto Slab"/>
                          <a:sym typeface="Roboto Slab"/>
                        </a:rPr>
                        <a:t>LMN</a:t>
                      </a:r>
                      <a:endParaRPr>
                        <a:solidFill>
                          <a:schemeClr val="accent1"/>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YELLOW</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7</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BLUE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30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675">
                <a:tc>
                  <a:txBody>
                    <a:bodyPr/>
                    <a:lstStyle/>
                    <a:p>
                      <a:pPr marL="0" lvl="0" indent="0" algn="ctr" rtl="0">
                        <a:spcBef>
                          <a:spcPts val="0"/>
                        </a:spcBef>
                        <a:spcAft>
                          <a:spcPts val="0"/>
                        </a:spcAft>
                        <a:buNone/>
                      </a:pPr>
                      <a:r>
                        <a:rPr lang="en">
                          <a:solidFill>
                            <a:schemeClr val="accent3"/>
                          </a:solidFill>
                          <a:latin typeface="Roboto Slab"/>
                          <a:ea typeface="Roboto Slab"/>
                          <a:cs typeface="Roboto Slab"/>
                          <a:sym typeface="Roboto Slab"/>
                        </a:rPr>
                        <a:t>ORANGE</a:t>
                      </a:r>
                      <a:endParaRPr>
                        <a:solidFill>
                          <a:schemeClr val="accent3"/>
                        </a:solidFill>
                        <a:latin typeface="Roboto Slab"/>
                        <a:ea typeface="Roboto Slab"/>
                        <a:cs typeface="Roboto Slab"/>
                        <a:sym typeface="Roboto Slab"/>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5</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24</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16</a:t>
                      </a:r>
                      <a:endParaRPr sz="1100">
                        <a:solidFill>
                          <a:schemeClr val="dk1"/>
                        </a:solidFill>
                        <a:latin typeface="Open Sans"/>
                        <a:ea typeface="Open Sans"/>
                        <a:cs typeface="Open Sans"/>
                        <a:sym typeface="Open Sans"/>
                      </a:endParaRPr>
                    </a:p>
                  </a:txBody>
                  <a:tcPr marL="91425" marR="91425" marT="61725" marB="61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894" name="Google Shape;894;p88"/>
          <p:cNvSpPr txBox="1">
            <a:spLocks noGrp="1"/>
          </p:cNvSpPr>
          <p:nvPr>
            <p:ph type="title"/>
          </p:nvPr>
        </p:nvSpPr>
        <p:spPr>
          <a:xfrm>
            <a:off x="453600" y="281500"/>
            <a:ext cx="8264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t>Click to add title</a:t>
            </a:r>
            <a:endParaRPr sz="21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89" descr="Corporate headshot of a woman"/>
          <p:cNvPicPr preferRelativeResize="0"/>
          <p:nvPr/>
        </p:nvPicPr>
        <p:blipFill>
          <a:blip r:embed="rId3">
            <a:alphaModFix/>
          </a:blip>
          <a:stretch>
            <a:fillRect/>
          </a:stretch>
        </p:blipFill>
        <p:spPr>
          <a:xfrm>
            <a:off x="457200" y="913100"/>
            <a:ext cx="3338400" cy="3338400"/>
          </a:xfrm>
          <a:prstGeom prst="ellipse">
            <a:avLst/>
          </a:prstGeom>
          <a:noFill/>
          <a:ln>
            <a:noFill/>
          </a:ln>
        </p:spPr>
      </p:pic>
      <p:sp>
        <p:nvSpPr>
          <p:cNvPr id="900" name="Google Shape;900;p89"/>
          <p:cNvSpPr txBox="1">
            <a:spLocks noGrp="1"/>
          </p:cNvSpPr>
          <p:nvPr>
            <p:ph type="subTitle" idx="1"/>
          </p:nvPr>
        </p:nvSpPr>
        <p:spPr>
          <a:xfrm>
            <a:off x="4222925" y="1804575"/>
            <a:ext cx="4792800" cy="35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a:t>Title</a:t>
            </a:r>
            <a:endParaRPr sz="1400"/>
          </a:p>
        </p:txBody>
      </p:sp>
      <p:sp>
        <p:nvSpPr>
          <p:cNvPr id="901" name="Google Shape;901;p89"/>
          <p:cNvSpPr txBox="1">
            <a:spLocks noGrp="1"/>
          </p:cNvSpPr>
          <p:nvPr>
            <p:ph type="title"/>
          </p:nvPr>
        </p:nvSpPr>
        <p:spPr>
          <a:xfrm>
            <a:off x="4222925" y="1299975"/>
            <a:ext cx="4625400" cy="5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rPr>
              <a:t>Name</a:t>
            </a:r>
            <a:endParaRPr sz="2100">
              <a:solidFill>
                <a:schemeClr val="accent3"/>
              </a:solidFill>
            </a:endParaRPr>
          </a:p>
        </p:txBody>
      </p:sp>
      <p:sp>
        <p:nvSpPr>
          <p:cNvPr id="902" name="Google Shape;902;p89"/>
          <p:cNvSpPr txBox="1">
            <a:spLocks noGrp="1"/>
          </p:cNvSpPr>
          <p:nvPr>
            <p:ph type="body" idx="2"/>
          </p:nvPr>
        </p:nvSpPr>
        <p:spPr>
          <a:xfrm>
            <a:off x="4222925" y="2855350"/>
            <a:ext cx="4024800" cy="19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Lorem ipsum dolor sit amet, consectetur adipiscing elit, sed do eiusmod tempor</a:t>
            </a:r>
            <a:endParaRPr sz="1100"/>
          </a:p>
          <a:p>
            <a:pPr marL="0" lvl="0" indent="0" algn="l" rtl="0">
              <a:spcBef>
                <a:spcPts val="1600"/>
              </a:spcBef>
              <a:spcAft>
                <a:spcPts val="1600"/>
              </a:spcAft>
              <a:buNone/>
            </a:pPr>
            <a:r>
              <a:rPr lang="en" sz="1100" i="1"/>
              <a:t>email@fourth.com</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0"/>
          <p:cNvSpPr txBox="1">
            <a:spLocks noGrp="1"/>
          </p:cNvSpPr>
          <p:nvPr>
            <p:ph type="body" idx="1"/>
          </p:nvPr>
        </p:nvSpPr>
        <p:spPr>
          <a:xfrm>
            <a:off x="333675"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endParaRPr/>
          </a:p>
        </p:txBody>
      </p:sp>
      <p:sp>
        <p:nvSpPr>
          <p:cNvPr id="908" name="Google Shape;908;p90"/>
          <p:cNvSpPr txBox="1">
            <a:spLocks noGrp="1"/>
          </p:cNvSpPr>
          <p:nvPr>
            <p:ph type="subTitle" idx="2"/>
          </p:nvPr>
        </p:nvSpPr>
        <p:spPr>
          <a:xfrm>
            <a:off x="333675"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 Jane, CEO</a:t>
            </a:r>
            <a:endParaRPr sz="1400">
              <a:latin typeface="Roboto Slab Regular"/>
              <a:ea typeface="Roboto Slab Regular"/>
              <a:cs typeface="Roboto Slab Regular"/>
              <a:sym typeface="Roboto Slab Regular"/>
            </a:endParaRPr>
          </a:p>
        </p:txBody>
      </p:sp>
      <p:sp>
        <p:nvSpPr>
          <p:cNvPr id="909" name="Google Shape;909;p90"/>
          <p:cNvSpPr txBox="1">
            <a:spLocks noGrp="1"/>
          </p:cNvSpPr>
          <p:nvPr>
            <p:ph type="body" idx="3"/>
          </p:nvPr>
        </p:nvSpPr>
        <p:spPr>
          <a:xfrm>
            <a:off x="2521017"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0" name="Google Shape;910;p90"/>
          <p:cNvSpPr txBox="1">
            <a:spLocks noGrp="1"/>
          </p:cNvSpPr>
          <p:nvPr>
            <p:ph type="subTitle" idx="4"/>
          </p:nvPr>
        </p:nvSpPr>
        <p:spPr>
          <a:xfrm>
            <a:off x="2521017"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CFO</a:t>
            </a:r>
            <a:endParaRPr sz="1400">
              <a:latin typeface="Roboto Slab Regular"/>
              <a:ea typeface="Roboto Slab Regular"/>
              <a:cs typeface="Roboto Slab Regular"/>
              <a:sym typeface="Roboto Slab Regular"/>
            </a:endParaRPr>
          </a:p>
        </p:txBody>
      </p:sp>
      <p:sp>
        <p:nvSpPr>
          <p:cNvPr id="911" name="Google Shape;911;p90"/>
          <p:cNvSpPr txBox="1">
            <a:spLocks noGrp="1"/>
          </p:cNvSpPr>
          <p:nvPr>
            <p:ph type="body" idx="5"/>
          </p:nvPr>
        </p:nvSpPr>
        <p:spPr>
          <a:xfrm>
            <a:off x="4708358" y="35334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Ut enim ad minim veniam, quis nostrud exercitation ullamco laboris nisi ut aliquip ex ea commodo consequat</a:t>
            </a:r>
            <a:br>
              <a:rPr lang="en"/>
            </a:br>
            <a:endParaRPr/>
          </a:p>
        </p:txBody>
      </p:sp>
      <p:sp>
        <p:nvSpPr>
          <p:cNvPr id="912" name="Google Shape;912;p90"/>
          <p:cNvSpPr txBox="1">
            <a:spLocks noGrp="1"/>
          </p:cNvSpPr>
          <p:nvPr>
            <p:ph type="subTitle" idx="6"/>
          </p:nvPr>
        </p:nvSpPr>
        <p:spPr>
          <a:xfrm>
            <a:off x="4708358"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Mary</a:t>
            </a:r>
            <a:r>
              <a:rPr lang="en" sz="1400"/>
              <a:t> Jane, CTO</a:t>
            </a:r>
            <a:endParaRPr sz="1400"/>
          </a:p>
        </p:txBody>
      </p:sp>
      <p:sp>
        <p:nvSpPr>
          <p:cNvPr id="913" name="Google Shape;913;p90"/>
          <p:cNvSpPr txBox="1">
            <a:spLocks noGrp="1"/>
          </p:cNvSpPr>
          <p:nvPr>
            <p:ph type="body" idx="8"/>
          </p:nvPr>
        </p:nvSpPr>
        <p:spPr>
          <a:xfrm>
            <a:off x="7048100" y="3685800"/>
            <a:ext cx="2018400" cy="141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Lorem ipsum dolor sit amet, consectetur adipiscing elit, sed do eiusmod tempor</a:t>
            </a:r>
            <a:br>
              <a:rPr lang="en"/>
            </a:br>
            <a:endParaRPr/>
          </a:p>
        </p:txBody>
      </p:sp>
      <p:sp>
        <p:nvSpPr>
          <p:cNvPr id="914" name="Google Shape;914;p90"/>
          <p:cNvSpPr txBox="1">
            <a:spLocks noGrp="1"/>
          </p:cNvSpPr>
          <p:nvPr>
            <p:ph type="subTitle" idx="7"/>
          </p:nvPr>
        </p:nvSpPr>
        <p:spPr>
          <a:xfrm>
            <a:off x="6895700" y="3046150"/>
            <a:ext cx="2018400" cy="35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oboto Slab Regular"/>
                <a:ea typeface="Roboto Slab Regular"/>
                <a:cs typeface="Roboto Slab Regular"/>
                <a:sym typeface="Roboto Slab Regular"/>
              </a:rPr>
              <a:t>Jon Doe, CPO</a:t>
            </a:r>
            <a:endParaRPr sz="1400">
              <a:latin typeface="Roboto Slab Regular"/>
              <a:ea typeface="Roboto Slab Regular"/>
              <a:cs typeface="Roboto Slab Regular"/>
              <a:sym typeface="Roboto Slab Regular"/>
            </a:endParaRPr>
          </a:p>
        </p:txBody>
      </p:sp>
      <p:pic>
        <p:nvPicPr>
          <p:cNvPr id="915" name="Google Shape;915;p90" descr="Corporate headshot of a woman"/>
          <p:cNvPicPr preferRelativeResize="0"/>
          <p:nvPr/>
        </p:nvPicPr>
        <p:blipFill>
          <a:blip r:embed="rId3">
            <a:alphaModFix/>
          </a:blip>
          <a:stretch>
            <a:fillRect/>
          </a:stretch>
        </p:blipFill>
        <p:spPr>
          <a:xfrm>
            <a:off x="431463" y="1246025"/>
            <a:ext cx="1644300" cy="1644300"/>
          </a:xfrm>
          <a:prstGeom prst="ellipse">
            <a:avLst/>
          </a:prstGeom>
          <a:noFill/>
          <a:ln>
            <a:noFill/>
          </a:ln>
        </p:spPr>
      </p:pic>
      <p:pic>
        <p:nvPicPr>
          <p:cNvPr id="916" name="Google Shape;916;p90" descr="Corporate headshot of a man"/>
          <p:cNvPicPr preferRelativeResize="0"/>
          <p:nvPr/>
        </p:nvPicPr>
        <p:blipFill>
          <a:blip r:embed="rId4">
            <a:alphaModFix/>
          </a:blip>
          <a:stretch>
            <a:fillRect/>
          </a:stretch>
        </p:blipFill>
        <p:spPr>
          <a:xfrm>
            <a:off x="2649421" y="1246175"/>
            <a:ext cx="1644300" cy="1644000"/>
          </a:xfrm>
          <a:prstGeom prst="ellipse">
            <a:avLst/>
          </a:prstGeom>
          <a:noFill/>
          <a:ln>
            <a:noFill/>
          </a:ln>
        </p:spPr>
      </p:pic>
      <p:pic>
        <p:nvPicPr>
          <p:cNvPr id="917" name="Google Shape;917;p90" descr="Corporate headshot of a woman"/>
          <p:cNvPicPr preferRelativeResize="0"/>
          <p:nvPr/>
        </p:nvPicPr>
        <p:blipFill>
          <a:blip r:embed="rId5">
            <a:alphaModFix/>
          </a:blip>
          <a:stretch>
            <a:fillRect/>
          </a:stretch>
        </p:blipFill>
        <p:spPr>
          <a:xfrm>
            <a:off x="4867379" y="1246013"/>
            <a:ext cx="1644300" cy="1644300"/>
          </a:xfrm>
          <a:prstGeom prst="ellipse">
            <a:avLst/>
          </a:prstGeom>
          <a:noFill/>
          <a:ln>
            <a:noFill/>
          </a:ln>
        </p:spPr>
      </p:pic>
      <p:pic>
        <p:nvPicPr>
          <p:cNvPr id="918" name="Google Shape;918;p90" descr="Corporate headshot of a man"/>
          <p:cNvPicPr preferRelativeResize="0"/>
          <p:nvPr/>
        </p:nvPicPr>
        <p:blipFill>
          <a:blip r:embed="rId6">
            <a:alphaModFix/>
          </a:blip>
          <a:stretch>
            <a:fillRect/>
          </a:stretch>
        </p:blipFill>
        <p:spPr>
          <a:xfrm>
            <a:off x="7085338" y="1246025"/>
            <a:ext cx="1644300" cy="1644300"/>
          </a:xfrm>
          <a:prstGeom prst="ellipse">
            <a:avLst/>
          </a:prstGeom>
          <a:noFill/>
          <a:ln>
            <a:noFill/>
          </a:ln>
        </p:spPr>
      </p:pic>
      <p:sp>
        <p:nvSpPr>
          <p:cNvPr id="919" name="Google Shape;919;p90"/>
          <p:cNvSpPr txBox="1">
            <a:spLocks noGrp="1"/>
          </p:cNvSpPr>
          <p:nvPr>
            <p:ph type="title"/>
          </p:nvPr>
        </p:nvSpPr>
        <p:spPr>
          <a:xfrm>
            <a:off x="453600" y="281500"/>
            <a:ext cx="8236800" cy="8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Click to add title</a:t>
            </a:r>
            <a:endParaRPr sz="2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91"/>
          <p:cNvPicPr preferRelativeResize="0"/>
          <p:nvPr/>
        </p:nvPicPr>
        <p:blipFill rotWithShape="1">
          <a:blip r:embed="rId3">
            <a:alphaModFix/>
          </a:blip>
          <a:srcRect l="22811" t="20184" r="22811" b="14258"/>
          <a:stretch/>
        </p:blipFill>
        <p:spPr>
          <a:xfrm>
            <a:off x="4882575" y="1160775"/>
            <a:ext cx="3431952" cy="2327441"/>
          </a:xfrm>
          <a:prstGeom prst="rect">
            <a:avLst/>
          </a:prstGeom>
          <a:noFill/>
          <a:ln>
            <a:noFill/>
          </a:ln>
          <a:effectLst>
            <a:outerShdw blurRad="114300" dist="114300" dir="5400000" algn="bl" rotWithShape="0">
              <a:srgbClr val="000000">
                <a:alpha val="15000"/>
              </a:srgbClr>
            </a:outerShdw>
          </a:effectLst>
        </p:spPr>
      </p:pic>
      <p:sp>
        <p:nvSpPr>
          <p:cNvPr id="925" name="Google Shape;925;p91"/>
          <p:cNvSpPr txBox="1">
            <a:spLocks noGrp="1"/>
          </p:cNvSpPr>
          <p:nvPr>
            <p:ph type="body" idx="4294967295"/>
          </p:nvPr>
        </p:nvSpPr>
        <p:spPr>
          <a:xfrm>
            <a:off x="5183721" y="1279691"/>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26" name="Google Shape;926;p91"/>
          <p:cNvPicPr preferRelativeResize="0"/>
          <p:nvPr/>
        </p:nvPicPr>
        <p:blipFill rotWithShape="1">
          <a:blip r:embed="rId4">
            <a:alphaModFix/>
          </a:blip>
          <a:srcRect l="3253" t="3134" r="2990" b="2463"/>
          <a:stretch/>
        </p:blipFill>
        <p:spPr>
          <a:xfrm rot="-5400000">
            <a:off x="6661415" y="2009388"/>
            <a:ext cx="2157974" cy="1528700"/>
          </a:xfrm>
          <a:prstGeom prst="rect">
            <a:avLst/>
          </a:prstGeom>
          <a:noFill/>
          <a:ln>
            <a:noFill/>
          </a:ln>
        </p:spPr>
      </p:pic>
      <p:sp>
        <p:nvSpPr>
          <p:cNvPr id="927" name="Google Shape;927;p91"/>
          <p:cNvSpPr txBox="1">
            <a:spLocks noGrp="1"/>
          </p:cNvSpPr>
          <p:nvPr>
            <p:ph type="body" idx="2"/>
          </p:nvPr>
        </p:nvSpPr>
        <p:spPr>
          <a:xfrm>
            <a:off x="7152700" y="1975900"/>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28" name="Google Shape;928;p91"/>
          <p:cNvPicPr preferRelativeResize="0"/>
          <p:nvPr/>
        </p:nvPicPr>
        <p:blipFill>
          <a:blip r:embed="rId5">
            <a:alphaModFix/>
          </a:blip>
          <a:stretch>
            <a:fillRect/>
          </a:stretch>
        </p:blipFill>
        <p:spPr>
          <a:xfrm>
            <a:off x="8096258" y="2309016"/>
            <a:ext cx="789242" cy="1533085"/>
          </a:xfrm>
          <a:prstGeom prst="rect">
            <a:avLst/>
          </a:prstGeom>
          <a:noFill/>
          <a:ln>
            <a:noFill/>
          </a:ln>
        </p:spPr>
      </p:pic>
      <p:sp>
        <p:nvSpPr>
          <p:cNvPr id="929" name="Google Shape;929;p91"/>
          <p:cNvSpPr txBox="1">
            <a:spLocks noGrp="1"/>
          </p:cNvSpPr>
          <p:nvPr>
            <p:ph type="body" idx="2"/>
          </p:nvPr>
        </p:nvSpPr>
        <p:spPr>
          <a:xfrm>
            <a:off x="8170350" y="2431525"/>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pic>
        <p:nvPicPr>
          <p:cNvPr id="930" name="Google Shape;930;p91"/>
          <p:cNvPicPr preferRelativeResize="0"/>
          <p:nvPr/>
        </p:nvPicPr>
        <p:blipFill>
          <a:blip r:embed="rId6">
            <a:alphaModFix/>
          </a:blip>
          <a:stretch>
            <a:fillRect/>
          </a:stretch>
        </p:blipFill>
        <p:spPr>
          <a:xfrm>
            <a:off x="457283" y="1907735"/>
            <a:ext cx="396191" cy="396205"/>
          </a:xfrm>
          <a:prstGeom prst="rect">
            <a:avLst/>
          </a:prstGeom>
          <a:noFill/>
          <a:ln>
            <a:noFill/>
          </a:ln>
        </p:spPr>
      </p:pic>
      <p:sp>
        <p:nvSpPr>
          <p:cNvPr id="931" name="Google Shape;931;p91"/>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32" name="Google Shape;932;p91"/>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933" name="Google Shape;933;p91"/>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4" name="Google Shape;934;p91"/>
          <p:cNvPicPr preferRelativeResize="0"/>
          <p:nvPr/>
        </p:nvPicPr>
        <p:blipFill>
          <a:blip r:embed="rId6">
            <a:alphaModFix/>
          </a:blip>
          <a:stretch>
            <a:fillRect/>
          </a:stretch>
        </p:blipFill>
        <p:spPr>
          <a:xfrm>
            <a:off x="457283" y="2572610"/>
            <a:ext cx="396191" cy="396205"/>
          </a:xfrm>
          <a:prstGeom prst="rect">
            <a:avLst/>
          </a:prstGeom>
          <a:noFill/>
          <a:ln>
            <a:noFill/>
          </a:ln>
        </p:spPr>
      </p:pic>
      <p:sp>
        <p:nvSpPr>
          <p:cNvPr id="935" name="Google Shape;935;p91"/>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6" name="Google Shape;936;p91"/>
          <p:cNvPicPr preferRelativeResize="0"/>
          <p:nvPr/>
        </p:nvPicPr>
        <p:blipFill>
          <a:blip r:embed="rId6">
            <a:alphaModFix/>
          </a:blip>
          <a:stretch>
            <a:fillRect/>
          </a:stretch>
        </p:blipFill>
        <p:spPr>
          <a:xfrm>
            <a:off x="457283" y="3237485"/>
            <a:ext cx="396191" cy="396205"/>
          </a:xfrm>
          <a:prstGeom prst="rect">
            <a:avLst/>
          </a:prstGeom>
          <a:noFill/>
          <a:ln>
            <a:noFill/>
          </a:ln>
        </p:spPr>
      </p:pic>
      <p:sp>
        <p:nvSpPr>
          <p:cNvPr id="937" name="Google Shape;937;p91"/>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38" name="Google Shape;938;p91"/>
          <p:cNvPicPr preferRelativeResize="0"/>
          <p:nvPr/>
        </p:nvPicPr>
        <p:blipFill>
          <a:blip r:embed="rId6">
            <a:alphaModFix/>
          </a:blip>
          <a:stretch>
            <a:fillRect/>
          </a:stretch>
        </p:blipFill>
        <p:spPr>
          <a:xfrm>
            <a:off x="457283" y="3897160"/>
            <a:ext cx="396191" cy="396205"/>
          </a:xfrm>
          <a:prstGeom prst="rect">
            <a:avLst/>
          </a:prstGeom>
          <a:noFill/>
          <a:ln>
            <a:noFill/>
          </a:ln>
        </p:spPr>
      </p:pic>
      <p:sp>
        <p:nvSpPr>
          <p:cNvPr id="939" name="Google Shape;939;p91"/>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Intro</a:t>
            </a:r>
            <a:endParaRPr sz="3600" dirty="0"/>
          </a:p>
        </p:txBody>
      </p:sp>
      <p:sp>
        <p:nvSpPr>
          <p:cNvPr id="7" name="Google Shape;598;p63">
            <a:extLst>
              <a:ext uri="{FF2B5EF4-FFF2-40B4-BE49-F238E27FC236}">
                <a16:creationId xmlns:a16="http://schemas.microsoft.com/office/drawing/2014/main" id="{6423604D-B756-4E62-AA07-97F442311E8E}"/>
              </a:ext>
            </a:extLst>
          </p:cNvPr>
          <p:cNvSpPr txBox="1">
            <a:spLocks noGrp="1"/>
          </p:cNvSpPr>
          <p:nvPr>
            <p:ph type="body" idx="2"/>
          </p:nvPr>
        </p:nvSpPr>
        <p:spPr>
          <a:xfrm>
            <a:off x="3846458" y="679000"/>
            <a:ext cx="4843942" cy="4259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 Putting the ASP.NET Platform in Context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2: Pattern and Tools Primer</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3: The ASP.NET Life Cycles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4: Modules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5: Handlers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6: Disrupting the Request Life Cycle</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7: Detecting Device Capabilities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8: Tracing Requests</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9: Configuration</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10: State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11: Caching Data</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12: Caching Content</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13: Getting Started with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14: Applying ASP.NET Identity</a:t>
            </a:r>
          </a:p>
          <a:p>
            <a:pPr marL="0" indent="0">
              <a:spcAft>
                <a:spcPts val="800"/>
              </a:spcAft>
              <a:buClr>
                <a:srgbClr val="4A5456"/>
              </a:buClr>
              <a:buSzPts val="1200"/>
              <a:buNone/>
            </a:pPr>
            <a:r>
              <a:rPr lang="en-US" sz="1200" dirty="0">
                <a:solidFill>
                  <a:schemeClr val="tx1"/>
                </a:solidFill>
                <a:latin typeface="Roboto Slab Regular" panose="020B0604020202020204" charset="0"/>
                <a:ea typeface="Roboto Slab Regular" panose="020B0604020202020204" charset="0"/>
                <a:cs typeface="Open Sans"/>
                <a:sym typeface="Open Sans"/>
              </a:rPr>
              <a:t>Chapter 15: Advanced ASP.NET Identity</a:t>
            </a:r>
          </a:p>
          <a:p>
            <a:pPr>
              <a:spcAft>
                <a:spcPts val="700"/>
              </a:spcAft>
            </a:pPr>
            <a:endParaRPr lang="en-US" dirty="0">
              <a:solidFill>
                <a:schemeClr val="lt1"/>
              </a:solidFill>
              <a:latin typeface="Roboto Slab Regular" panose="020B0604020202020204" charset="0"/>
              <a:ea typeface="Roboto Slab Regular" panose="020B0604020202020204" charset="0"/>
            </a:endParaRPr>
          </a:p>
        </p:txBody>
      </p:sp>
      <p:sp>
        <p:nvSpPr>
          <p:cNvPr id="4" name="Google Shape;649;p68">
            <a:extLst>
              <a:ext uri="{FF2B5EF4-FFF2-40B4-BE49-F238E27FC236}">
                <a16:creationId xmlns:a16="http://schemas.microsoft.com/office/drawing/2014/main" id="{396C24D1-9C20-47CD-AB3E-89B543FAE2CE}"/>
              </a:ext>
            </a:extLst>
          </p:cNvPr>
          <p:cNvSpPr txBox="1">
            <a:spLocks noGrp="1"/>
          </p:cNvSpPr>
          <p:nvPr>
            <p:ph type="subTitle" idx="1"/>
          </p:nvPr>
        </p:nvSpPr>
        <p:spPr>
          <a:xfrm>
            <a:off x="453600" y="886150"/>
            <a:ext cx="2594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Book Contents</a:t>
            </a:r>
            <a:endParaRPr dirty="0"/>
          </a:p>
        </p:txBody>
      </p:sp>
    </p:spTree>
    <p:extLst>
      <p:ext uri="{BB962C8B-B14F-4D97-AF65-F5344CB8AC3E}">
        <p14:creationId xmlns:p14="http://schemas.microsoft.com/office/powerpoint/2010/main" val="22994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
                                            <p:txEl>
                                              <p:pRg st="2" end="2"/>
                                            </p:txEl>
                                          </p:spTgt>
                                        </p:tgtEl>
                                        <p:attrNameLst>
                                          <p:attrName>style.color</p:attrName>
                                        </p:attrNameLst>
                                      </p:cBhvr>
                                      <p:to>
                                        <a:srgbClr val="FF9900"/>
                                      </p:to>
                                    </p:animClr>
                                  </p:childTnLst>
                                </p:cTn>
                              </p:par>
                              <p:par>
                                <p:cTn id="7" presetID="3" presetClass="emph" presetSubtype="2" fill="hold" nodeType="withEffect">
                                  <p:stCondLst>
                                    <p:cond delay="0"/>
                                  </p:stCondLst>
                                  <p:childTnLst>
                                    <p:animClr clrSpc="rgb" dir="cw">
                                      <p:cBhvr override="childStyle">
                                        <p:cTn id="8" dur="2000" fill="hold"/>
                                        <p:tgtEl>
                                          <p:spTgt spid="7">
                                            <p:txEl>
                                              <p:pRg st="3" end="3"/>
                                            </p:txEl>
                                          </p:spTgt>
                                        </p:tgtEl>
                                        <p:attrNameLst>
                                          <p:attrName>style.color</p:attrName>
                                        </p:attrNameLst>
                                      </p:cBhvr>
                                      <p:to>
                                        <a:srgbClr val="FF9900"/>
                                      </p:to>
                                    </p:animClr>
                                  </p:childTnLst>
                                </p:cTn>
                              </p:par>
                              <p:par>
                                <p:cTn id="9" presetID="3" presetClass="emph" presetSubtype="2" fill="hold" nodeType="withEffect">
                                  <p:stCondLst>
                                    <p:cond delay="0"/>
                                  </p:stCondLst>
                                  <p:childTnLst>
                                    <p:animClr clrSpc="rgb" dir="cw">
                                      <p:cBhvr override="childStyle">
                                        <p:cTn id="10" dur="2000" fill="hold"/>
                                        <p:tgtEl>
                                          <p:spTgt spid="7">
                                            <p:txEl>
                                              <p:pRg st="4" end="4"/>
                                            </p:txEl>
                                          </p:spTgt>
                                        </p:tgtEl>
                                        <p:attrNameLst>
                                          <p:attrName>style.color</p:attrName>
                                        </p:attrNameLst>
                                      </p:cBhvr>
                                      <p:to>
                                        <a:srgbClr val="FF9900"/>
                                      </p:to>
                                    </p:animClr>
                                  </p:childTnLst>
                                </p:cTn>
                              </p:par>
                              <p:par>
                                <p:cTn id="11" presetID="3" presetClass="emph" presetSubtype="2" fill="hold" nodeType="withEffect">
                                  <p:stCondLst>
                                    <p:cond delay="0"/>
                                  </p:stCondLst>
                                  <p:childTnLst>
                                    <p:animClr clrSpc="rgb" dir="cw">
                                      <p:cBhvr override="childStyle">
                                        <p:cTn id="12" dur="2000" fill="hold"/>
                                        <p:tgtEl>
                                          <p:spTgt spid="7">
                                            <p:txEl>
                                              <p:pRg st="5" end="5"/>
                                            </p:txEl>
                                          </p:spTgt>
                                        </p:tgtEl>
                                        <p:attrNameLst>
                                          <p:attrName>style.color</p:attrName>
                                        </p:attrNameLst>
                                      </p:cBhvr>
                                      <p:to>
                                        <a:srgbClr val="FF9900"/>
                                      </p:to>
                                    </p:animClr>
                                  </p:childTnLst>
                                </p:cTn>
                              </p:par>
                              <p:par>
                                <p:cTn id="13" presetID="3" presetClass="emph" presetSubtype="2" fill="hold" nodeType="withEffect">
                                  <p:stCondLst>
                                    <p:cond delay="0"/>
                                  </p:stCondLst>
                                  <p:childTnLst>
                                    <p:animClr clrSpc="rgb" dir="cw">
                                      <p:cBhvr override="childStyle">
                                        <p:cTn id="14" dur="2000" fill="hold"/>
                                        <p:tgtEl>
                                          <p:spTgt spid="7">
                                            <p:txEl>
                                              <p:pRg st="7" end="7"/>
                                            </p:txEl>
                                          </p:spTgt>
                                        </p:tgtEl>
                                        <p:attrNameLst>
                                          <p:attrName>style.color</p:attrName>
                                        </p:attrNameLst>
                                      </p:cBhvr>
                                      <p:to>
                                        <a:srgbClr val="FF99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92"/>
          <p:cNvPicPr preferRelativeResize="0"/>
          <p:nvPr/>
        </p:nvPicPr>
        <p:blipFill rotWithShape="1">
          <a:blip r:embed="rId3">
            <a:alphaModFix/>
          </a:blip>
          <a:srcRect l="22811" t="20184" r="22811" b="14258"/>
          <a:stretch/>
        </p:blipFill>
        <p:spPr>
          <a:xfrm>
            <a:off x="283150" y="1124200"/>
            <a:ext cx="3431952" cy="2327441"/>
          </a:xfrm>
          <a:prstGeom prst="rect">
            <a:avLst/>
          </a:prstGeom>
          <a:noFill/>
          <a:ln>
            <a:noFill/>
          </a:ln>
          <a:effectLst>
            <a:outerShdw blurRad="114300" dist="114300" dir="5400000" algn="bl" rotWithShape="0">
              <a:srgbClr val="000000">
                <a:alpha val="15000"/>
              </a:srgbClr>
            </a:outerShdw>
          </a:effectLst>
        </p:spPr>
      </p:pic>
      <p:sp>
        <p:nvSpPr>
          <p:cNvPr id="945" name="Google Shape;945;p92"/>
          <p:cNvSpPr txBox="1">
            <a:spLocks noGrp="1"/>
          </p:cNvSpPr>
          <p:nvPr>
            <p:ph type="body" idx="4294967295"/>
          </p:nvPr>
        </p:nvSpPr>
        <p:spPr>
          <a:xfrm>
            <a:off x="584296" y="1243116"/>
            <a:ext cx="2831100" cy="17910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Place Screenshot here</a:t>
            </a:r>
            <a:endParaRPr/>
          </a:p>
        </p:txBody>
      </p:sp>
      <p:pic>
        <p:nvPicPr>
          <p:cNvPr id="946" name="Google Shape;946;p92"/>
          <p:cNvPicPr preferRelativeResize="0"/>
          <p:nvPr/>
        </p:nvPicPr>
        <p:blipFill rotWithShape="1">
          <a:blip r:embed="rId4">
            <a:alphaModFix/>
          </a:blip>
          <a:srcRect l="3253" t="3134" r="2990" b="2463"/>
          <a:stretch/>
        </p:blipFill>
        <p:spPr>
          <a:xfrm rot="-5400000">
            <a:off x="2061990" y="1972813"/>
            <a:ext cx="2157974" cy="1528700"/>
          </a:xfrm>
          <a:prstGeom prst="rect">
            <a:avLst/>
          </a:prstGeom>
          <a:noFill/>
          <a:ln>
            <a:noFill/>
          </a:ln>
        </p:spPr>
      </p:pic>
      <p:sp>
        <p:nvSpPr>
          <p:cNvPr id="947" name="Google Shape;947;p92"/>
          <p:cNvSpPr txBox="1">
            <a:spLocks noGrp="1"/>
          </p:cNvSpPr>
          <p:nvPr>
            <p:ph type="body" idx="4294967295"/>
          </p:nvPr>
        </p:nvSpPr>
        <p:spPr>
          <a:xfrm>
            <a:off x="2553275" y="1939325"/>
            <a:ext cx="1175400" cy="1569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400"/>
              <a:t>Place your screenshot here</a:t>
            </a:r>
            <a:endParaRPr sz="1400"/>
          </a:p>
        </p:txBody>
      </p:sp>
      <p:pic>
        <p:nvPicPr>
          <p:cNvPr id="948" name="Google Shape;948;p92"/>
          <p:cNvPicPr preferRelativeResize="0"/>
          <p:nvPr/>
        </p:nvPicPr>
        <p:blipFill>
          <a:blip r:embed="rId5">
            <a:alphaModFix/>
          </a:blip>
          <a:stretch>
            <a:fillRect/>
          </a:stretch>
        </p:blipFill>
        <p:spPr>
          <a:xfrm>
            <a:off x="3496833" y="2272441"/>
            <a:ext cx="789242" cy="1533085"/>
          </a:xfrm>
          <a:prstGeom prst="rect">
            <a:avLst/>
          </a:prstGeom>
          <a:noFill/>
          <a:ln>
            <a:noFill/>
          </a:ln>
        </p:spPr>
      </p:pic>
      <p:sp>
        <p:nvSpPr>
          <p:cNvPr id="949" name="Google Shape;949;p92"/>
          <p:cNvSpPr txBox="1">
            <a:spLocks noGrp="1"/>
          </p:cNvSpPr>
          <p:nvPr>
            <p:ph type="body" idx="4294967295"/>
          </p:nvPr>
        </p:nvSpPr>
        <p:spPr>
          <a:xfrm>
            <a:off x="3570925" y="2394950"/>
            <a:ext cx="645600" cy="1319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sz="1000"/>
              <a:t>Place your screenshot here</a:t>
            </a:r>
            <a:endParaRPr sz="1000"/>
          </a:p>
        </p:txBody>
      </p:sp>
      <p:sp>
        <p:nvSpPr>
          <p:cNvPr id="950" name="Google Shape;950;p92"/>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51" name="Google Shape;951;p92"/>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952" name="Google Shape;952;p92"/>
          <p:cNvPicPr preferRelativeResize="0"/>
          <p:nvPr/>
        </p:nvPicPr>
        <p:blipFill>
          <a:blip r:embed="rId6">
            <a:alphaModFix/>
          </a:blip>
          <a:stretch>
            <a:fillRect/>
          </a:stretch>
        </p:blipFill>
        <p:spPr>
          <a:xfrm>
            <a:off x="4893925" y="2098550"/>
            <a:ext cx="432800" cy="432800"/>
          </a:xfrm>
          <a:prstGeom prst="rect">
            <a:avLst/>
          </a:prstGeom>
          <a:noFill/>
          <a:ln>
            <a:noFill/>
          </a:ln>
        </p:spPr>
      </p:pic>
      <p:sp>
        <p:nvSpPr>
          <p:cNvPr id="953" name="Google Shape;953;p92"/>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93"/>
          <p:cNvPicPr preferRelativeResize="0"/>
          <p:nvPr/>
        </p:nvPicPr>
        <p:blipFill>
          <a:blip r:embed="rId3">
            <a:alphaModFix/>
          </a:blip>
          <a:stretch>
            <a:fillRect/>
          </a:stretch>
        </p:blipFill>
        <p:spPr>
          <a:xfrm>
            <a:off x="5744687" y="221662"/>
            <a:ext cx="2419669" cy="4700176"/>
          </a:xfrm>
          <a:prstGeom prst="rect">
            <a:avLst/>
          </a:prstGeom>
          <a:noFill/>
          <a:ln>
            <a:noFill/>
          </a:ln>
        </p:spPr>
      </p:pic>
      <p:sp>
        <p:nvSpPr>
          <p:cNvPr id="959" name="Google Shape;959;p93"/>
          <p:cNvSpPr txBox="1">
            <a:spLocks noGrp="1"/>
          </p:cNvSpPr>
          <p:nvPr>
            <p:ph type="body" idx="2"/>
          </p:nvPr>
        </p:nvSpPr>
        <p:spPr>
          <a:xfrm>
            <a:off x="5971825"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60" name="Google Shape;960;p93"/>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61" name="Google Shape;961;p93"/>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62" name="Google Shape;962;p93"/>
          <p:cNvSpPr txBox="1">
            <a:spLocks noGrp="1"/>
          </p:cNvSpPr>
          <p:nvPr>
            <p:ph type="subTitle" idx="1"/>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Open Sans"/>
                <a:ea typeface="Open Sans"/>
                <a:cs typeface="Open Sans"/>
                <a:sym typeface="Open Sans"/>
              </a:rPr>
              <a:t>Lorem ipsum</a:t>
            </a:r>
            <a:endParaRPr sz="1400">
              <a:solidFill>
                <a:schemeClr val="accent3"/>
              </a:solidFill>
              <a:latin typeface="Open Sans"/>
              <a:ea typeface="Open Sans"/>
              <a:cs typeface="Open Sans"/>
              <a:sym typeface="Open Sans"/>
            </a:endParaRPr>
          </a:p>
        </p:txBody>
      </p:sp>
      <p:sp>
        <p:nvSpPr>
          <p:cNvPr id="963" name="Google Shape;963;p93"/>
          <p:cNvSpPr txBox="1">
            <a:spLocks noGrp="1"/>
          </p:cNvSpPr>
          <p:nvPr>
            <p:ph type="body" idx="2"/>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4" name="Google Shape;964;p93"/>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65" name="Google Shape;965;p93"/>
          <p:cNvSpPr txBox="1">
            <a:spLocks noGrp="1"/>
          </p:cNvSpPr>
          <p:nvPr>
            <p:ph type="body" idx="2"/>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6" name="Google Shape;966;p93"/>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67" name="Google Shape;967;p93"/>
          <p:cNvSpPr txBox="1">
            <a:spLocks noGrp="1"/>
          </p:cNvSpPr>
          <p:nvPr>
            <p:ph type="body" idx="2"/>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68" name="Google Shape;968;p93"/>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69" name="Google Shape;969;p93"/>
          <p:cNvSpPr txBox="1">
            <a:spLocks noGrp="1"/>
          </p:cNvSpPr>
          <p:nvPr>
            <p:ph type="body" idx="2"/>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94"/>
          <p:cNvPicPr preferRelativeResize="0"/>
          <p:nvPr/>
        </p:nvPicPr>
        <p:blipFill>
          <a:blip r:embed="rId3">
            <a:alphaModFix/>
          </a:blip>
          <a:stretch>
            <a:fillRect/>
          </a:stretch>
        </p:blipFill>
        <p:spPr>
          <a:xfrm>
            <a:off x="1042962" y="221662"/>
            <a:ext cx="2419669" cy="4700176"/>
          </a:xfrm>
          <a:prstGeom prst="rect">
            <a:avLst/>
          </a:prstGeom>
          <a:noFill/>
          <a:ln>
            <a:noFill/>
          </a:ln>
        </p:spPr>
      </p:pic>
      <p:sp>
        <p:nvSpPr>
          <p:cNvPr id="975" name="Google Shape;975;p94"/>
          <p:cNvSpPr txBox="1">
            <a:spLocks noGrp="1"/>
          </p:cNvSpPr>
          <p:nvPr>
            <p:ph type="body" idx="4294967295"/>
          </p:nvPr>
        </p:nvSpPr>
        <p:spPr>
          <a:xfrm>
            <a:off x="1270100" y="638175"/>
            <a:ext cx="1980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sp>
        <p:nvSpPr>
          <p:cNvPr id="976" name="Google Shape;976;p94"/>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77" name="Google Shape;977;p94"/>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978" name="Google Shape;978;p94"/>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979" name="Google Shape;979;p94"/>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95"/>
          <p:cNvPicPr preferRelativeResize="0"/>
          <p:nvPr/>
        </p:nvPicPr>
        <p:blipFill rotWithShape="1">
          <a:blip r:embed="rId3">
            <a:alphaModFix/>
          </a:blip>
          <a:srcRect l="3253" t="3134" r="2990" b="2463"/>
          <a:stretch/>
        </p:blipFill>
        <p:spPr>
          <a:xfrm rot="-5399997">
            <a:off x="4164139" y="742563"/>
            <a:ext cx="5149598" cy="3648072"/>
          </a:xfrm>
          <a:prstGeom prst="rect">
            <a:avLst/>
          </a:prstGeom>
          <a:noFill/>
          <a:ln>
            <a:noFill/>
          </a:ln>
        </p:spPr>
      </p:pic>
      <p:sp>
        <p:nvSpPr>
          <p:cNvPr id="985" name="Google Shape;985;p95"/>
          <p:cNvSpPr txBox="1">
            <a:spLocks noGrp="1"/>
          </p:cNvSpPr>
          <p:nvPr>
            <p:ph type="body" idx="4294967295"/>
          </p:nvPr>
        </p:nvSpPr>
        <p:spPr>
          <a:xfrm>
            <a:off x="5314950" y="638175"/>
            <a:ext cx="2829000" cy="37815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your screenshot here</a:t>
            </a:r>
            <a:endParaRPr/>
          </a:p>
        </p:txBody>
      </p:sp>
      <p:pic>
        <p:nvPicPr>
          <p:cNvPr id="986" name="Google Shape;986;p95"/>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987" name="Google Shape;987;p95"/>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988" name="Google Shape;988;p95"/>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sp>
        <p:nvSpPr>
          <p:cNvPr id="989" name="Google Shape;989;p95"/>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0" name="Google Shape;990;p95"/>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991" name="Google Shape;991;p95"/>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2" name="Google Shape;992;p95"/>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993" name="Google Shape;993;p95"/>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994" name="Google Shape;994;p95"/>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995" name="Google Shape;995;p95"/>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96"/>
          <p:cNvPicPr preferRelativeResize="0"/>
          <p:nvPr/>
        </p:nvPicPr>
        <p:blipFill rotWithShape="1">
          <a:blip r:embed="rId3">
            <a:alphaModFix/>
          </a:blip>
          <a:srcRect l="3253" t="3134" r="2990" b="2463"/>
          <a:stretch/>
        </p:blipFill>
        <p:spPr>
          <a:xfrm rot="-5399997">
            <a:off x="-114673" y="813953"/>
            <a:ext cx="4773470" cy="3381621"/>
          </a:xfrm>
          <a:prstGeom prst="rect">
            <a:avLst/>
          </a:prstGeom>
          <a:noFill/>
          <a:ln>
            <a:noFill/>
          </a:ln>
        </p:spPr>
      </p:pic>
      <p:sp>
        <p:nvSpPr>
          <p:cNvPr id="1001" name="Google Shape;1001;p96"/>
          <p:cNvSpPr txBox="1">
            <a:spLocks noGrp="1"/>
          </p:cNvSpPr>
          <p:nvPr>
            <p:ph type="body" idx="4294967295"/>
          </p:nvPr>
        </p:nvSpPr>
        <p:spPr>
          <a:xfrm>
            <a:off x="952081" y="717190"/>
            <a:ext cx="2622300" cy="35052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44444"/>
                </a:solidFill>
              </a:rPr>
              <a:t>Place your </a:t>
            </a:r>
            <a:endParaRPr>
              <a:solidFill>
                <a:srgbClr val="444444"/>
              </a:solidFill>
            </a:endParaRPr>
          </a:p>
          <a:p>
            <a:pPr marL="0" lvl="0" indent="0" algn="ctr" rtl="0">
              <a:spcBef>
                <a:spcPts val="1600"/>
              </a:spcBef>
              <a:spcAft>
                <a:spcPts val="1600"/>
              </a:spcAft>
              <a:buNone/>
            </a:pPr>
            <a:r>
              <a:rPr lang="en">
                <a:solidFill>
                  <a:srgbClr val="444444"/>
                </a:solidFill>
              </a:rPr>
              <a:t>screenshot here</a:t>
            </a:r>
            <a:endParaRPr>
              <a:solidFill>
                <a:srgbClr val="444444"/>
              </a:solidFill>
            </a:endParaRPr>
          </a:p>
        </p:txBody>
      </p:sp>
      <p:sp>
        <p:nvSpPr>
          <p:cNvPr id="1002" name="Google Shape;1002;p96"/>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03" name="Google Shape;1003;p96"/>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latin typeface="Roboto Slab Regular"/>
                <a:ea typeface="Roboto Slab Regular"/>
                <a:cs typeface="Roboto Slab Regular"/>
                <a:sym typeface="Roboto Slab Regular"/>
              </a:rPr>
              <a:t>Lorem ipsum</a:t>
            </a:r>
            <a:endParaRPr sz="1400">
              <a:solidFill>
                <a:schemeClr val="accent3"/>
              </a:solidFill>
              <a:latin typeface="Roboto Slab Regular"/>
              <a:ea typeface="Roboto Slab Regular"/>
              <a:cs typeface="Roboto Slab Regular"/>
              <a:sym typeface="Roboto Slab Regular"/>
            </a:endParaRPr>
          </a:p>
        </p:txBody>
      </p:sp>
      <p:pic>
        <p:nvPicPr>
          <p:cNvPr id="1004" name="Google Shape;1004;p96"/>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05" name="Google Shape;1005;p96"/>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97"/>
          <p:cNvPicPr preferRelativeResize="0"/>
          <p:nvPr/>
        </p:nvPicPr>
        <p:blipFill rotWithShape="1">
          <a:blip r:embed="rId3">
            <a:alphaModFix/>
          </a:blip>
          <a:srcRect l="22811" t="20184" r="22811" b="14258"/>
          <a:stretch/>
        </p:blipFill>
        <p:spPr>
          <a:xfrm>
            <a:off x="4871975" y="1236238"/>
            <a:ext cx="3938602" cy="2671026"/>
          </a:xfrm>
          <a:prstGeom prst="rect">
            <a:avLst/>
          </a:prstGeom>
          <a:noFill/>
          <a:ln>
            <a:noFill/>
          </a:ln>
          <a:effectLst>
            <a:outerShdw blurRad="257175" dist="66675" dir="5460000" algn="bl" rotWithShape="0">
              <a:srgbClr val="000000">
                <a:alpha val="39000"/>
              </a:srgbClr>
            </a:outerShdw>
          </a:effectLst>
        </p:spPr>
      </p:pic>
      <p:sp>
        <p:nvSpPr>
          <p:cNvPr id="1011" name="Google Shape;1011;p97"/>
          <p:cNvSpPr txBox="1">
            <a:spLocks noGrp="1"/>
          </p:cNvSpPr>
          <p:nvPr>
            <p:ph type="body" idx="4294967295"/>
          </p:nvPr>
        </p:nvSpPr>
        <p:spPr>
          <a:xfrm>
            <a:off x="5217579" y="1372709"/>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pic>
        <p:nvPicPr>
          <p:cNvPr id="1012" name="Google Shape;1012;p97"/>
          <p:cNvPicPr preferRelativeResize="0"/>
          <p:nvPr/>
        </p:nvPicPr>
        <p:blipFill>
          <a:blip r:embed="rId4">
            <a:alphaModFix/>
          </a:blip>
          <a:stretch>
            <a:fillRect/>
          </a:stretch>
        </p:blipFill>
        <p:spPr>
          <a:xfrm>
            <a:off x="457283" y="1907735"/>
            <a:ext cx="396191" cy="396205"/>
          </a:xfrm>
          <a:prstGeom prst="rect">
            <a:avLst/>
          </a:prstGeom>
          <a:noFill/>
          <a:ln>
            <a:noFill/>
          </a:ln>
        </p:spPr>
      </p:pic>
      <p:sp>
        <p:nvSpPr>
          <p:cNvPr id="1013" name="Google Shape;1013;p97"/>
          <p:cNvSpPr txBox="1">
            <a:spLocks noGrp="1"/>
          </p:cNvSpPr>
          <p:nvPr>
            <p:ph type="title"/>
          </p:nvPr>
        </p:nvSpPr>
        <p:spPr>
          <a:xfrm>
            <a:off x="457200" y="7808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14" name="Google Shape;1014;p97"/>
          <p:cNvSpPr txBox="1">
            <a:spLocks noGrp="1"/>
          </p:cNvSpPr>
          <p:nvPr>
            <p:ph type="subTitle" idx="4294967295"/>
          </p:nvPr>
        </p:nvSpPr>
        <p:spPr>
          <a:xfrm>
            <a:off x="457250" y="13312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sp>
        <p:nvSpPr>
          <p:cNvPr id="1015" name="Google Shape;1015;p97"/>
          <p:cNvSpPr txBox="1">
            <a:spLocks noGrp="1"/>
          </p:cNvSpPr>
          <p:nvPr>
            <p:ph type="body" idx="4294967295"/>
          </p:nvPr>
        </p:nvSpPr>
        <p:spPr>
          <a:xfrm>
            <a:off x="979050" y="181078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6" name="Google Shape;1016;p97"/>
          <p:cNvPicPr preferRelativeResize="0"/>
          <p:nvPr/>
        </p:nvPicPr>
        <p:blipFill>
          <a:blip r:embed="rId4">
            <a:alphaModFix/>
          </a:blip>
          <a:stretch>
            <a:fillRect/>
          </a:stretch>
        </p:blipFill>
        <p:spPr>
          <a:xfrm>
            <a:off x="457283" y="2572610"/>
            <a:ext cx="396191" cy="396205"/>
          </a:xfrm>
          <a:prstGeom prst="rect">
            <a:avLst/>
          </a:prstGeom>
          <a:noFill/>
          <a:ln>
            <a:noFill/>
          </a:ln>
        </p:spPr>
      </p:pic>
      <p:sp>
        <p:nvSpPr>
          <p:cNvPr id="1017" name="Google Shape;1017;p97"/>
          <p:cNvSpPr txBox="1">
            <a:spLocks noGrp="1"/>
          </p:cNvSpPr>
          <p:nvPr>
            <p:ph type="body" idx="4294967295"/>
          </p:nvPr>
        </p:nvSpPr>
        <p:spPr>
          <a:xfrm>
            <a:off x="979050" y="247566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18" name="Google Shape;1018;p97"/>
          <p:cNvPicPr preferRelativeResize="0"/>
          <p:nvPr/>
        </p:nvPicPr>
        <p:blipFill>
          <a:blip r:embed="rId4">
            <a:alphaModFix/>
          </a:blip>
          <a:stretch>
            <a:fillRect/>
          </a:stretch>
        </p:blipFill>
        <p:spPr>
          <a:xfrm>
            <a:off x="457283" y="3237485"/>
            <a:ext cx="396191" cy="396205"/>
          </a:xfrm>
          <a:prstGeom prst="rect">
            <a:avLst/>
          </a:prstGeom>
          <a:noFill/>
          <a:ln>
            <a:noFill/>
          </a:ln>
        </p:spPr>
      </p:pic>
      <p:sp>
        <p:nvSpPr>
          <p:cNvPr id="1019" name="Google Shape;1019;p97"/>
          <p:cNvSpPr txBox="1">
            <a:spLocks noGrp="1"/>
          </p:cNvSpPr>
          <p:nvPr>
            <p:ph type="body" idx="4294967295"/>
          </p:nvPr>
        </p:nvSpPr>
        <p:spPr>
          <a:xfrm>
            <a:off x="979050" y="3140538"/>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pic>
        <p:nvPicPr>
          <p:cNvPr id="1020" name="Google Shape;1020;p97"/>
          <p:cNvPicPr preferRelativeResize="0"/>
          <p:nvPr/>
        </p:nvPicPr>
        <p:blipFill>
          <a:blip r:embed="rId4">
            <a:alphaModFix/>
          </a:blip>
          <a:stretch>
            <a:fillRect/>
          </a:stretch>
        </p:blipFill>
        <p:spPr>
          <a:xfrm>
            <a:off x="457283" y="3897160"/>
            <a:ext cx="396191" cy="396205"/>
          </a:xfrm>
          <a:prstGeom prst="rect">
            <a:avLst/>
          </a:prstGeom>
          <a:noFill/>
          <a:ln>
            <a:noFill/>
          </a:ln>
        </p:spPr>
      </p:pic>
      <p:sp>
        <p:nvSpPr>
          <p:cNvPr id="1021" name="Google Shape;1021;p97"/>
          <p:cNvSpPr txBox="1">
            <a:spLocks noGrp="1"/>
          </p:cNvSpPr>
          <p:nvPr>
            <p:ph type="body" idx="4294967295"/>
          </p:nvPr>
        </p:nvSpPr>
        <p:spPr>
          <a:xfrm>
            <a:off x="979050" y="3800213"/>
            <a:ext cx="3331800" cy="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Lorem ipsum dolor sit amet, consectetur adipiscing elit</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98"/>
          <p:cNvPicPr preferRelativeResize="0"/>
          <p:nvPr/>
        </p:nvPicPr>
        <p:blipFill rotWithShape="1">
          <a:blip r:embed="rId3">
            <a:alphaModFix/>
          </a:blip>
          <a:srcRect l="22811" t="20184" r="22811" b="14258"/>
          <a:stretch/>
        </p:blipFill>
        <p:spPr>
          <a:xfrm>
            <a:off x="364000" y="1236226"/>
            <a:ext cx="3938602" cy="2671026"/>
          </a:xfrm>
          <a:prstGeom prst="rect">
            <a:avLst/>
          </a:prstGeom>
          <a:noFill/>
          <a:ln>
            <a:noFill/>
          </a:ln>
          <a:effectLst>
            <a:outerShdw blurRad="257175" dist="66675" dir="5460000" algn="bl" rotWithShape="0">
              <a:srgbClr val="000000">
                <a:alpha val="39000"/>
              </a:srgbClr>
            </a:outerShdw>
          </a:effectLst>
        </p:spPr>
      </p:pic>
      <p:sp>
        <p:nvSpPr>
          <p:cNvPr id="1027" name="Google Shape;1027;p98"/>
          <p:cNvSpPr txBox="1">
            <a:spLocks noGrp="1"/>
          </p:cNvSpPr>
          <p:nvPr>
            <p:ph type="body" idx="4294967295"/>
          </p:nvPr>
        </p:nvSpPr>
        <p:spPr>
          <a:xfrm>
            <a:off x="709604" y="1372697"/>
            <a:ext cx="3249300" cy="205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1600"/>
              </a:spcAft>
              <a:buNone/>
            </a:pPr>
            <a:r>
              <a:rPr lang="en"/>
              <a:t>Place Screenshot here</a:t>
            </a:r>
            <a:endParaRPr/>
          </a:p>
        </p:txBody>
      </p:sp>
      <p:sp>
        <p:nvSpPr>
          <p:cNvPr id="1028" name="Google Shape;1028;p98"/>
          <p:cNvSpPr txBox="1">
            <a:spLocks noGrp="1"/>
          </p:cNvSpPr>
          <p:nvPr>
            <p:ph type="title"/>
          </p:nvPr>
        </p:nvSpPr>
        <p:spPr>
          <a:xfrm>
            <a:off x="4893925" y="1104799"/>
            <a:ext cx="4045200" cy="5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 dolor aset</a:t>
            </a:r>
            <a:endParaRPr sz="2100">
              <a:solidFill>
                <a:schemeClr val="dk2"/>
              </a:solidFill>
            </a:endParaRPr>
          </a:p>
        </p:txBody>
      </p:sp>
      <p:sp>
        <p:nvSpPr>
          <p:cNvPr id="1029" name="Google Shape;1029;p98"/>
          <p:cNvSpPr txBox="1">
            <a:spLocks noGrp="1"/>
          </p:cNvSpPr>
          <p:nvPr>
            <p:ph type="subTitle" idx="4294967295"/>
          </p:nvPr>
        </p:nvSpPr>
        <p:spPr>
          <a:xfrm>
            <a:off x="4893925" y="1655171"/>
            <a:ext cx="4045200" cy="3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accent3"/>
                </a:solidFill>
              </a:rPr>
              <a:t>Lorem ipsum</a:t>
            </a:r>
            <a:endParaRPr sz="1400">
              <a:solidFill>
                <a:schemeClr val="accent3"/>
              </a:solidFill>
            </a:endParaRPr>
          </a:p>
        </p:txBody>
      </p:sp>
      <p:pic>
        <p:nvPicPr>
          <p:cNvPr id="1030" name="Google Shape;1030;p98"/>
          <p:cNvPicPr preferRelativeResize="0"/>
          <p:nvPr/>
        </p:nvPicPr>
        <p:blipFill>
          <a:blip r:embed="rId4">
            <a:alphaModFix/>
          </a:blip>
          <a:stretch>
            <a:fillRect/>
          </a:stretch>
        </p:blipFill>
        <p:spPr>
          <a:xfrm>
            <a:off x="4893925" y="2098550"/>
            <a:ext cx="432800" cy="432800"/>
          </a:xfrm>
          <a:prstGeom prst="rect">
            <a:avLst/>
          </a:prstGeom>
          <a:noFill/>
          <a:ln>
            <a:noFill/>
          </a:ln>
        </p:spPr>
      </p:pic>
      <p:sp>
        <p:nvSpPr>
          <p:cNvPr id="1031" name="Google Shape;1031;p98"/>
          <p:cNvSpPr txBox="1">
            <a:spLocks noGrp="1"/>
          </p:cNvSpPr>
          <p:nvPr>
            <p:ph type="body" idx="4294967295"/>
          </p:nvPr>
        </p:nvSpPr>
        <p:spPr>
          <a:xfrm>
            <a:off x="5430475" y="2098550"/>
            <a:ext cx="3432000" cy="22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t>Lorem ipsum dolor sit amet, consectetur adipiscing elit, sed do eiusmod tempor incididunt ut labore et dolore magna aliqua. Risus in hendrerit gravida rutrum quisque non tellus orci. Ultricies mi eget mauris pharetra et ultrices neque. Tellus orci ac auctor augue mauris. </a:t>
            </a:r>
            <a:endParaRPr sz="1100"/>
          </a:p>
          <a:p>
            <a:pPr marL="0" lvl="0" indent="0" algn="l" rtl="0">
              <a:lnSpc>
                <a:spcPct val="150000"/>
              </a:lnSpc>
              <a:spcBef>
                <a:spcPts val="1600"/>
              </a:spcBef>
              <a:spcAft>
                <a:spcPts val="1600"/>
              </a:spcAft>
              <a:buNone/>
            </a:pPr>
            <a:r>
              <a:rPr lang="en" sz="1100"/>
              <a:t>Purus sit amet volutpat consequat mauris nunc congue. Porttitor eget dolor morbi non arcu. </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99"/>
          <p:cNvGrpSpPr/>
          <p:nvPr/>
        </p:nvGrpSpPr>
        <p:grpSpPr>
          <a:xfrm>
            <a:off x="324325" y="1249786"/>
            <a:ext cx="2629512" cy="3381135"/>
            <a:chOff x="324325" y="1085848"/>
            <a:chExt cx="2629512" cy="3381135"/>
          </a:xfrm>
        </p:grpSpPr>
        <p:sp>
          <p:nvSpPr>
            <p:cNvPr id="1037" name="Google Shape;1037;p99"/>
            <p:cNvSpPr/>
            <p:nvPr/>
          </p:nvSpPr>
          <p:spPr>
            <a:xfrm>
              <a:off x="324325"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473425"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39" name="Google Shape;1039;p99"/>
            <p:cNvSpPr txBox="1"/>
            <p:nvPr/>
          </p:nvSpPr>
          <p:spPr>
            <a:xfrm>
              <a:off x="473431"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40" name="Google Shape;1040;p99"/>
            <p:cNvGrpSpPr/>
            <p:nvPr/>
          </p:nvGrpSpPr>
          <p:grpSpPr>
            <a:xfrm>
              <a:off x="549630" y="1234898"/>
              <a:ext cx="644529" cy="644536"/>
              <a:chOff x="1701600" y="759400"/>
              <a:chExt cx="4196150" cy="4196200"/>
            </a:xfrm>
          </p:grpSpPr>
          <p:sp>
            <p:nvSpPr>
              <p:cNvPr id="1041" name="Google Shape;1041;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8" name="Google Shape;1048;p99"/>
            <p:cNvCxnSpPr/>
            <p:nvPr/>
          </p:nvCxnSpPr>
          <p:spPr>
            <a:xfrm>
              <a:off x="549631" y="2411300"/>
              <a:ext cx="507600" cy="0"/>
            </a:xfrm>
            <a:prstGeom prst="straightConnector1">
              <a:avLst/>
            </a:prstGeom>
            <a:noFill/>
            <a:ln w="38100" cap="flat" cmpd="sng">
              <a:solidFill>
                <a:srgbClr val="F19E2D"/>
              </a:solidFill>
              <a:prstDash val="solid"/>
              <a:round/>
              <a:headEnd type="none" w="med" len="med"/>
              <a:tailEnd type="none" w="med" len="med"/>
            </a:ln>
          </p:spPr>
        </p:cxnSp>
      </p:grpSp>
      <p:grpSp>
        <p:nvGrpSpPr>
          <p:cNvPr id="1049" name="Google Shape;1049;p99"/>
          <p:cNvGrpSpPr/>
          <p:nvPr/>
        </p:nvGrpSpPr>
        <p:grpSpPr>
          <a:xfrm>
            <a:off x="3257244" y="1249786"/>
            <a:ext cx="2629512" cy="3381135"/>
            <a:chOff x="3257244" y="1085848"/>
            <a:chExt cx="2629512" cy="3381135"/>
          </a:xfrm>
        </p:grpSpPr>
        <p:sp>
          <p:nvSpPr>
            <p:cNvPr id="1050" name="Google Shape;1050;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100" i="1">
                <a:solidFill>
                  <a:schemeClr val="dk1"/>
                </a:solidFill>
                <a:latin typeface="Open Sans"/>
                <a:ea typeface="Open Sans"/>
                <a:cs typeface="Open Sans"/>
                <a:sym typeface="Open Sans"/>
              </a:endParaRPr>
            </a:p>
          </p:txBody>
        </p:sp>
        <p:sp>
          <p:nvSpPr>
            <p:cNvPr id="1052" name="Google Shape;1052;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53" name="Google Shape;1053;p99"/>
            <p:cNvGrpSpPr/>
            <p:nvPr/>
          </p:nvGrpSpPr>
          <p:grpSpPr>
            <a:xfrm>
              <a:off x="3607155" y="1234898"/>
              <a:ext cx="644529" cy="644536"/>
              <a:chOff x="1701600" y="759400"/>
              <a:chExt cx="4196150" cy="4196200"/>
            </a:xfrm>
          </p:grpSpPr>
          <p:sp>
            <p:nvSpPr>
              <p:cNvPr id="1054" name="Google Shape;1054;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
        <p:nvSpPr>
          <p:cNvPr id="1062" name="Google Shape;1062;p99"/>
          <p:cNvSpPr txBox="1">
            <a:spLocks noGrp="1"/>
          </p:cNvSpPr>
          <p:nvPr>
            <p:ph type="title" idx="4294967295"/>
          </p:nvPr>
        </p:nvSpPr>
        <p:spPr>
          <a:xfrm>
            <a:off x="457200" y="166625"/>
            <a:ext cx="5984700" cy="10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Lorem Ipsum</a:t>
            </a:r>
            <a:endParaRPr sz="2100">
              <a:solidFill>
                <a:schemeClr val="dk2"/>
              </a:solidFill>
            </a:endParaRPr>
          </a:p>
        </p:txBody>
      </p:sp>
      <p:grpSp>
        <p:nvGrpSpPr>
          <p:cNvPr id="1063" name="Google Shape;1063;p99"/>
          <p:cNvGrpSpPr/>
          <p:nvPr/>
        </p:nvGrpSpPr>
        <p:grpSpPr>
          <a:xfrm>
            <a:off x="6190169" y="1249786"/>
            <a:ext cx="2629512" cy="3381135"/>
            <a:chOff x="3257244" y="1085848"/>
            <a:chExt cx="2629512" cy="3381135"/>
          </a:xfrm>
        </p:grpSpPr>
        <p:sp>
          <p:nvSpPr>
            <p:cNvPr id="1064" name="Google Shape;1064;p99"/>
            <p:cNvSpPr/>
            <p:nvPr/>
          </p:nvSpPr>
          <p:spPr>
            <a:xfrm>
              <a:off x="3257244" y="1085848"/>
              <a:ext cx="2629512" cy="3381135"/>
            </a:xfrm>
            <a:custGeom>
              <a:avLst/>
              <a:gdLst/>
              <a:ahLst/>
              <a:cxnLst/>
              <a:rect l="l" t="t" r="r" b="b"/>
              <a:pathLst>
                <a:path w="92564" h="124938" extrusionOk="0">
                  <a:moveTo>
                    <a:pt x="5156" y="1"/>
                  </a:moveTo>
                  <a:lnTo>
                    <a:pt x="4632" y="13"/>
                  </a:lnTo>
                  <a:lnTo>
                    <a:pt x="3620" y="227"/>
                  </a:lnTo>
                  <a:lnTo>
                    <a:pt x="2691" y="608"/>
                  </a:lnTo>
                  <a:lnTo>
                    <a:pt x="1870" y="1167"/>
                  </a:lnTo>
                  <a:lnTo>
                    <a:pt x="1167" y="1870"/>
                  </a:lnTo>
                  <a:lnTo>
                    <a:pt x="620" y="2692"/>
                  </a:lnTo>
                  <a:lnTo>
                    <a:pt x="227" y="3620"/>
                  </a:lnTo>
                  <a:lnTo>
                    <a:pt x="24" y="4620"/>
                  </a:lnTo>
                  <a:lnTo>
                    <a:pt x="1" y="5156"/>
                  </a:lnTo>
                  <a:lnTo>
                    <a:pt x="1" y="119782"/>
                  </a:lnTo>
                  <a:lnTo>
                    <a:pt x="24" y="120306"/>
                  </a:lnTo>
                  <a:lnTo>
                    <a:pt x="227" y="121318"/>
                  </a:lnTo>
                  <a:lnTo>
                    <a:pt x="620" y="122247"/>
                  </a:lnTo>
                  <a:lnTo>
                    <a:pt x="1167" y="123069"/>
                  </a:lnTo>
                  <a:lnTo>
                    <a:pt x="1870" y="123771"/>
                  </a:lnTo>
                  <a:lnTo>
                    <a:pt x="2691" y="124319"/>
                  </a:lnTo>
                  <a:lnTo>
                    <a:pt x="3620" y="124712"/>
                  </a:lnTo>
                  <a:lnTo>
                    <a:pt x="4632" y="124914"/>
                  </a:lnTo>
                  <a:lnTo>
                    <a:pt x="5156" y="124938"/>
                  </a:lnTo>
                  <a:lnTo>
                    <a:pt x="87408" y="124938"/>
                  </a:lnTo>
                  <a:lnTo>
                    <a:pt x="87944" y="124914"/>
                  </a:lnTo>
                  <a:lnTo>
                    <a:pt x="88956" y="124712"/>
                  </a:lnTo>
                  <a:lnTo>
                    <a:pt x="89873" y="124319"/>
                  </a:lnTo>
                  <a:lnTo>
                    <a:pt x="90694" y="123771"/>
                  </a:lnTo>
                  <a:lnTo>
                    <a:pt x="91397" y="123069"/>
                  </a:lnTo>
                  <a:lnTo>
                    <a:pt x="91956" y="122247"/>
                  </a:lnTo>
                  <a:lnTo>
                    <a:pt x="92349" y="121318"/>
                  </a:lnTo>
                  <a:lnTo>
                    <a:pt x="92552" y="120306"/>
                  </a:lnTo>
                  <a:lnTo>
                    <a:pt x="92564" y="119782"/>
                  </a:lnTo>
                  <a:lnTo>
                    <a:pt x="92564" y="5156"/>
                  </a:lnTo>
                  <a:lnTo>
                    <a:pt x="92552" y="4620"/>
                  </a:lnTo>
                  <a:lnTo>
                    <a:pt x="92349" y="3620"/>
                  </a:lnTo>
                  <a:lnTo>
                    <a:pt x="91956" y="2692"/>
                  </a:lnTo>
                  <a:lnTo>
                    <a:pt x="91397" y="1870"/>
                  </a:lnTo>
                  <a:lnTo>
                    <a:pt x="90694" y="1167"/>
                  </a:lnTo>
                  <a:lnTo>
                    <a:pt x="89873" y="608"/>
                  </a:lnTo>
                  <a:lnTo>
                    <a:pt x="88956" y="227"/>
                  </a:lnTo>
                  <a:lnTo>
                    <a:pt x="87944" y="13"/>
                  </a:lnTo>
                  <a:lnTo>
                    <a:pt x="87408" y="1"/>
                  </a:lnTo>
                  <a:close/>
                </a:path>
              </a:pathLst>
            </a:custGeom>
            <a:solidFill>
              <a:srgbClr val="FFFFFF"/>
            </a:solidFill>
            <a:ln>
              <a:noFill/>
            </a:ln>
            <a:effectLst>
              <a:outerShdw blurRad="142875" dist="9525" dir="57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9"/>
            <p:cNvSpPr txBox="1"/>
            <p:nvPr/>
          </p:nvSpPr>
          <p:spPr>
            <a:xfrm>
              <a:off x="3530950" y="3139075"/>
              <a:ext cx="2331300" cy="121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“Lorem ipsum dolor sit amet, consectetur adipiscing elit, sed do eiusmod tempor veniam.”</a:t>
              </a:r>
              <a:endParaRPr sz="1200" i="1">
                <a:solidFill>
                  <a:schemeClr val="dk1"/>
                </a:solidFill>
                <a:latin typeface="Open Sans"/>
                <a:ea typeface="Open Sans"/>
                <a:cs typeface="Open Sans"/>
                <a:sym typeface="Open Sans"/>
              </a:endParaRPr>
            </a:p>
          </p:txBody>
        </p:sp>
        <p:sp>
          <p:nvSpPr>
            <p:cNvPr id="1066" name="Google Shape;1066;p99"/>
            <p:cNvSpPr txBox="1"/>
            <p:nvPr/>
          </p:nvSpPr>
          <p:spPr>
            <a:xfrm>
              <a:off x="3530956" y="1974650"/>
              <a:ext cx="2331300" cy="10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accent3"/>
                  </a:solidFill>
                  <a:latin typeface="Open Sans"/>
                  <a:ea typeface="Open Sans"/>
                  <a:cs typeface="Open Sans"/>
                  <a:sym typeface="Open Sans"/>
                </a:rPr>
                <a:t>ANTHONY MEJIA </a:t>
              </a:r>
              <a:endParaRPr b="1">
                <a:solidFill>
                  <a:schemeClr val="accent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A545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00" i="1">
                <a:solidFill>
                  <a:srgbClr val="444444"/>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i="1">
                  <a:solidFill>
                    <a:schemeClr val="dk1"/>
                  </a:solidFill>
                  <a:latin typeface="Open Sans"/>
                  <a:ea typeface="Open Sans"/>
                  <a:cs typeface="Open Sans"/>
                  <a:sym typeface="Open Sans"/>
                </a:rPr>
                <a:t>VP of Information Technology, Lazy Dog Restaurants</a:t>
              </a:r>
              <a:endParaRPr sz="1200" i="1">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4A5456"/>
                </a:solidFill>
              </a:endParaRPr>
            </a:p>
          </p:txBody>
        </p:sp>
        <p:grpSp>
          <p:nvGrpSpPr>
            <p:cNvPr id="1067" name="Google Shape;1067;p99"/>
            <p:cNvGrpSpPr/>
            <p:nvPr/>
          </p:nvGrpSpPr>
          <p:grpSpPr>
            <a:xfrm>
              <a:off x="3607155" y="1234898"/>
              <a:ext cx="644529" cy="644536"/>
              <a:chOff x="1701600" y="759400"/>
              <a:chExt cx="4196150" cy="4196200"/>
            </a:xfrm>
          </p:grpSpPr>
          <p:sp>
            <p:nvSpPr>
              <p:cNvPr id="1068" name="Google Shape;1068;p99"/>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9"/>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9"/>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9"/>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9"/>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9"/>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9"/>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5" name="Google Shape;1075;p99"/>
            <p:cNvCxnSpPr/>
            <p:nvPr/>
          </p:nvCxnSpPr>
          <p:spPr>
            <a:xfrm>
              <a:off x="3607156" y="2411300"/>
              <a:ext cx="507600" cy="0"/>
            </a:xfrm>
            <a:prstGeom prst="straightConnector1">
              <a:avLst/>
            </a:prstGeom>
            <a:noFill/>
            <a:ln w="38100" cap="flat" cmpd="sng">
              <a:solidFill>
                <a:srgbClr val="F19E2D"/>
              </a:solidFill>
              <a:prstDash val="solid"/>
              <a:round/>
              <a:headEnd type="none" w="med" len="med"/>
              <a:tailEnd type="none" w="med" len="med"/>
            </a:ln>
          </p:spPr>
        </p:cxn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00"/>
          <p:cNvGrpSpPr/>
          <p:nvPr/>
        </p:nvGrpSpPr>
        <p:grpSpPr>
          <a:xfrm>
            <a:off x="1168845" y="1743652"/>
            <a:ext cx="1249613" cy="1249628"/>
            <a:chOff x="1701600" y="759400"/>
            <a:chExt cx="4196150" cy="4196200"/>
          </a:xfrm>
        </p:grpSpPr>
        <p:sp>
          <p:nvSpPr>
            <p:cNvPr id="1081" name="Google Shape;1081;p100"/>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0"/>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0"/>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0"/>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0"/>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0"/>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0"/>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8" name="Google Shape;1088;p100"/>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089" name="Google Shape;1089;p100"/>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090" name="Google Shape;1090;p100"/>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101"/>
          <p:cNvGrpSpPr/>
          <p:nvPr/>
        </p:nvGrpSpPr>
        <p:grpSpPr>
          <a:xfrm>
            <a:off x="1168845" y="1743652"/>
            <a:ext cx="1249613" cy="1249628"/>
            <a:chOff x="1701600" y="759400"/>
            <a:chExt cx="4196150" cy="4196200"/>
          </a:xfrm>
        </p:grpSpPr>
        <p:sp>
          <p:nvSpPr>
            <p:cNvPr id="1096" name="Google Shape;1096;p101"/>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1"/>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1"/>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1"/>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1"/>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1"/>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1"/>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101"/>
          <p:cNvCxnSpPr/>
          <p:nvPr/>
        </p:nvCxnSpPr>
        <p:spPr>
          <a:xfrm>
            <a:off x="3136400" y="2199925"/>
            <a:ext cx="431100" cy="0"/>
          </a:xfrm>
          <a:prstGeom prst="straightConnector1">
            <a:avLst/>
          </a:prstGeom>
          <a:noFill/>
          <a:ln w="38100" cap="flat" cmpd="sng">
            <a:solidFill>
              <a:srgbClr val="F19E2D"/>
            </a:solidFill>
            <a:prstDash val="solid"/>
            <a:round/>
            <a:headEnd type="none" w="med" len="med"/>
            <a:tailEnd type="none" w="med" len="med"/>
          </a:ln>
        </p:spPr>
      </p:cxnSp>
      <p:sp>
        <p:nvSpPr>
          <p:cNvPr id="1104" name="Google Shape;1104;p101"/>
          <p:cNvSpPr txBox="1">
            <a:spLocks noGrp="1"/>
          </p:cNvSpPr>
          <p:nvPr>
            <p:ph type="body" idx="4294967295"/>
          </p:nvPr>
        </p:nvSpPr>
        <p:spPr>
          <a:xfrm>
            <a:off x="2971800" y="24110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05" name="Google Shape;1105;p101"/>
          <p:cNvSpPr txBox="1">
            <a:spLocks noGrp="1"/>
          </p:cNvSpPr>
          <p:nvPr>
            <p:ph type="body" idx="4294967295"/>
          </p:nvPr>
        </p:nvSpPr>
        <p:spPr>
          <a:xfrm>
            <a:off x="2971800" y="13774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8" name="Content Placeholder 2">
            <a:extLst>
              <a:ext uri="{FF2B5EF4-FFF2-40B4-BE49-F238E27FC236}">
                <a16:creationId xmlns:a16="http://schemas.microsoft.com/office/drawing/2014/main" id="{1BC2443B-8E21-4F36-84CB-F3A81BA63C1F}"/>
              </a:ext>
            </a:extLst>
          </p:cNvPr>
          <p:cNvSpPr txBox="1">
            <a:spLocks/>
          </p:cNvSpPr>
          <p:nvPr/>
        </p:nvSpPr>
        <p:spPr>
          <a:xfrm>
            <a:off x="457200" y="1152474"/>
            <a:ext cx="8520600" cy="387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lgn="ctr"/>
            <a:r>
              <a:rPr lang="en-US" dirty="0"/>
              <a:t>Application Lifecycle vs Request Lifecycle</a:t>
            </a:r>
          </a:p>
          <a:p>
            <a:pPr marL="0" indent="0"/>
            <a:endParaRPr lang="en-US" dirty="0"/>
          </a:p>
        </p:txBody>
      </p:sp>
      <p:sp>
        <p:nvSpPr>
          <p:cNvPr id="9" name="TextBox 8">
            <a:extLst>
              <a:ext uri="{FF2B5EF4-FFF2-40B4-BE49-F238E27FC236}">
                <a16:creationId xmlns:a16="http://schemas.microsoft.com/office/drawing/2014/main" id="{077F2BCF-DE41-4076-AAD7-D2C3F23EB2D5}"/>
              </a:ext>
            </a:extLst>
          </p:cNvPr>
          <p:cNvSpPr txBox="1"/>
          <p:nvPr/>
        </p:nvSpPr>
        <p:spPr>
          <a:xfrm>
            <a:off x="3971924" y="1845292"/>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Starts</a:t>
            </a:r>
            <a:endParaRPr lang="en-US" sz="900" dirty="0">
              <a:solidFill>
                <a:schemeClr val="tx1"/>
              </a:solidFill>
              <a:latin typeface="Roboto Slab Regular" panose="020B0604020202020204" charset="0"/>
              <a:ea typeface="Roboto Slab Regular" panose="020B0604020202020204" charset="0"/>
            </a:endParaRPr>
          </a:p>
        </p:txBody>
      </p:sp>
      <p:sp>
        <p:nvSpPr>
          <p:cNvPr id="10" name="TextBox 9">
            <a:extLst>
              <a:ext uri="{FF2B5EF4-FFF2-40B4-BE49-F238E27FC236}">
                <a16:creationId xmlns:a16="http://schemas.microsoft.com/office/drawing/2014/main" id="{D660B058-4785-4E0A-9878-1AB9DF7E562B}"/>
              </a:ext>
            </a:extLst>
          </p:cNvPr>
          <p:cNvSpPr txBox="1"/>
          <p:nvPr/>
        </p:nvSpPr>
        <p:spPr>
          <a:xfrm>
            <a:off x="3996512" y="4723937"/>
            <a:ext cx="1200150" cy="230832"/>
          </a:xfrm>
          <a:prstGeom prst="rect">
            <a:avLst/>
          </a:prstGeom>
          <a:noFill/>
        </p:spPr>
        <p:txBody>
          <a:bodyPr wrap="square" rtlCol="0">
            <a:spAutoFit/>
          </a:bodyPr>
          <a:lstStyle/>
          <a:p>
            <a:pPr algn="ctr"/>
            <a:r>
              <a:rPr lang="it-IT" sz="900" dirty="0">
                <a:solidFill>
                  <a:schemeClr val="tx1"/>
                </a:solidFill>
                <a:latin typeface="Roboto Slab Regular" panose="020B0604020202020204" charset="0"/>
                <a:ea typeface="Roboto Slab Regular" panose="020B0604020202020204" charset="0"/>
              </a:rPr>
              <a:t>Application Exits</a:t>
            </a:r>
            <a:endParaRPr lang="en-US" sz="900" dirty="0">
              <a:solidFill>
                <a:schemeClr val="tx1"/>
              </a:solidFill>
              <a:latin typeface="Roboto Slab Regular" panose="020B0604020202020204" charset="0"/>
              <a:ea typeface="Roboto Slab Regular" panose="020B0604020202020204" charset="0"/>
            </a:endParaRPr>
          </a:p>
        </p:txBody>
      </p:sp>
      <p:grpSp>
        <p:nvGrpSpPr>
          <p:cNvPr id="11" name="Group 10">
            <a:extLst>
              <a:ext uri="{FF2B5EF4-FFF2-40B4-BE49-F238E27FC236}">
                <a16:creationId xmlns:a16="http://schemas.microsoft.com/office/drawing/2014/main" id="{215B6BB3-D7B3-4518-9D52-00E233A2C3AE}"/>
              </a:ext>
            </a:extLst>
          </p:cNvPr>
          <p:cNvGrpSpPr/>
          <p:nvPr/>
        </p:nvGrpSpPr>
        <p:grpSpPr>
          <a:xfrm>
            <a:off x="1343025" y="2032416"/>
            <a:ext cx="6457950" cy="125015"/>
            <a:chOff x="3656012" y="2846034"/>
            <a:chExt cx="4343400" cy="87666"/>
          </a:xfrm>
        </p:grpSpPr>
        <p:cxnSp>
          <p:nvCxnSpPr>
            <p:cNvPr id="12" name="Straight Connector 11">
              <a:extLst>
                <a:ext uri="{FF2B5EF4-FFF2-40B4-BE49-F238E27FC236}">
                  <a16:creationId xmlns:a16="http://schemas.microsoft.com/office/drawing/2014/main" id="{B3C55056-B8F2-4085-9151-176FC150FC80}"/>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2F34CBFF-0D4D-4298-8F8B-C56168A1F2C4}"/>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7A54DCB8-69EB-498A-B5F1-4D9CF6320147}"/>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5" name="Group 14">
            <a:extLst>
              <a:ext uri="{FF2B5EF4-FFF2-40B4-BE49-F238E27FC236}">
                <a16:creationId xmlns:a16="http://schemas.microsoft.com/office/drawing/2014/main" id="{9103692D-8734-4076-A6D9-E7C91C45513A}"/>
              </a:ext>
            </a:extLst>
          </p:cNvPr>
          <p:cNvGrpSpPr/>
          <p:nvPr/>
        </p:nvGrpSpPr>
        <p:grpSpPr>
          <a:xfrm>
            <a:off x="1343025" y="4653265"/>
            <a:ext cx="6457950" cy="139072"/>
            <a:chOff x="3656012" y="2846034"/>
            <a:chExt cx="4343400" cy="87666"/>
          </a:xfrm>
        </p:grpSpPr>
        <p:cxnSp>
          <p:nvCxnSpPr>
            <p:cNvPr id="16" name="Straight Connector 15">
              <a:extLst>
                <a:ext uri="{FF2B5EF4-FFF2-40B4-BE49-F238E27FC236}">
                  <a16:creationId xmlns:a16="http://schemas.microsoft.com/office/drawing/2014/main" id="{CF2765FE-E151-4B22-B6A4-ABF6AC33F74C}"/>
                </a:ext>
              </a:extLst>
            </p:cNvPr>
            <p:cNvCxnSpPr/>
            <p:nvPr/>
          </p:nvCxnSpPr>
          <p:spPr>
            <a:xfrm>
              <a:off x="3732212" y="2895600"/>
              <a:ext cx="419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57B667E6-685E-4E96-87F1-E347C01C415F}"/>
                </a:ext>
              </a:extLst>
            </p:cNvPr>
            <p:cNvSpPr/>
            <p:nvPr/>
          </p:nvSpPr>
          <p:spPr>
            <a:xfrm>
              <a:off x="7923212" y="28575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Oval 17">
              <a:extLst>
                <a:ext uri="{FF2B5EF4-FFF2-40B4-BE49-F238E27FC236}">
                  <a16:creationId xmlns:a16="http://schemas.microsoft.com/office/drawing/2014/main" id="{76690E25-56B0-4DEF-B947-FC1F56CE4C2A}"/>
                </a:ext>
              </a:extLst>
            </p:cNvPr>
            <p:cNvSpPr/>
            <p:nvPr/>
          </p:nvSpPr>
          <p:spPr>
            <a:xfrm>
              <a:off x="3656012" y="284603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9" name="Straight Connector 18">
            <a:extLst>
              <a:ext uri="{FF2B5EF4-FFF2-40B4-BE49-F238E27FC236}">
                <a16:creationId xmlns:a16="http://schemas.microsoft.com/office/drawing/2014/main" id="{5F6DD0D6-A700-4DC1-AC2E-546455513834}"/>
              </a:ext>
            </a:extLst>
          </p:cNvPr>
          <p:cNvCxnSpPr>
            <a:cxnSpLocks/>
          </p:cNvCxnSpPr>
          <p:nvPr/>
        </p:nvCxnSpPr>
        <p:spPr>
          <a:xfrm>
            <a:off x="4571999" y="2114899"/>
            <a:ext cx="24588" cy="2596896"/>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46606E9-3035-4B1A-A9C7-15DDF3EF4784}"/>
              </a:ext>
            </a:extLst>
          </p:cNvPr>
          <p:cNvSpPr txBox="1"/>
          <p:nvPr/>
        </p:nvSpPr>
        <p:spPr>
          <a:xfrm rot="16200000">
            <a:off x="-161804" y="3132155"/>
            <a:ext cx="1464377" cy="230832"/>
          </a:xfrm>
          <a:prstGeom prst="rect">
            <a:avLst/>
          </a:prstGeom>
          <a:noFill/>
        </p:spPr>
        <p:txBody>
          <a:bodyPr wrap="square" rtlCol="0">
            <a:spAutoFit/>
          </a:bodyPr>
          <a:lstStyle/>
          <a:p>
            <a:pPr algn="ctr"/>
            <a:r>
              <a:rPr lang="it-IT" sz="900" b="1" dirty="0">
                <a:solidFill>
                  <a:schemeClr val="accent3"/>
                </a:solidFill>
                <a:latin typeface="Roboto Slab Regular" panose="020B0604020202020204" charset="0"/>
                <a:ea typeface="Roboto Slab Regular" panose="020B0604020202020204" charset="0"/>
              </a:rPr>
              <a:t>Application Lifecycle</a:t>
            </a:r>
            <a:endParaRPr lang="en-US" sz="1050" b="1" dirty="0">
              <a:solidFill>
                <a:schemeClr val="accent3"/>
              </a:solidFill>
            </a:endParaRPr>
          </a:p>
        </p:txBody>
      </p:sp>
      <p:sp>
        <p:nvSpPr>
          <p:cNvPr id="21" name="TextBox 20">
            <a:extLst>
              <a:ext uri="{FF2B5EF4-FFF2-40B4-BE49-F238E27FC236}">
                <a16:creationId xmlns:a16="http://schemas.microsoft.com/office/drawing/2014/main" id="{7967FFFD-6857-4C59-B992-DCD0055C0083}"/>
              </a:ext>
            </a:extLst>
          </p:cNvPr>
          <p:cNvSpPr txBox="1"/>
          <p:nvPr/>
        </p:nvSpPr>
        <p:spPr>
          <a:xfrm rot="16200000">
            <a:off x="8010645" y="3117638"/>
            <a:ext cx="1464377" cy="253916"/>
          </a:xfrm>
          <a:prstGeom prst="rect">
            <a:avLst/>
          </a:prstGeom>
          <a:noFill/>
        </p:spPr>
        <p:txBody>
          <a:bodyPr wrap="square" rtlCol="0">
            <a:spAutoFit/>
          </a:bodyPr>
          <a:lstStyle/>
          <a:p>
            <a:pPr algn="ctr"/>
            <a:r>
              <a:rPr lang="en-US" sz="900" b="1" dirty="0">
                <a:solidFill>
                  <a:schemeClr val="accent3"/>
                </a:solidFill>
                <a:latin typeface="Roboto Slab Regular" panose="020B0604020202020204" charset="0"/>
                <a:ea typeface="Roboto Slab Regular" panose="020B0604020202020204" charset="0"/>
              </a:rPr>
              <a:t>Request</a:t>
            </a:r>
            <a:r>
              <a:rPr lang="en-US" sz="1050" b="1" dirty="0">
                <a:solidFill>
                  <a:schemeClr val="accent3"/>
                </a:solidFill>
              </a:rPr>
              <a:t> </a:t>
            </a:r>
            <a:r>
              <a:rPr lang="en-US" sz="900" b="1" dirty="0">
                <a:solidFill>
                  <a:schemeClr val="accent3"/>
                </a:solidFill>
                <a:latin typeface="Roboto Slab Regular" panose="020B0604020202020204" charset="0"/>
                <a:ea typeface="Roboto Slab Regular" panose="020B0604020202020204" charset="0"/>
              </a:rPr>
              <a:t>Lifecycle</a:t>
            </a:r>
          </a:p>
        </p:txBody>
      </p:sp>
      <p:grpSp>
        <p:nvGrpSpPr>
          <p:cNvPr id="22" name="Group 21">
            <a:extLst>
              <a:ext uri="{FF2B5EF4-FFF2-40B4-BE49-F238E27FC236}">
                <a16:creationId xmlns:a16="http://schemas.microsoft.com/office/drawing/2014/main" id="{57617B53-B82B-4AF9-8A32-09997B8E1999}"/>
              </a:ext>
            </a:extLst>
          </p:cNvPr>
          <p:cNvGrpSpPr/>
          <p:nvPr/>
        </p:nvGrpSpPr>
        <p:grpSpPr>
          <a:xfrm>
            <a:off x="1188195" y="2114552"/>
            <a:ext cx="3371850" cy="207749"/>
            <a:chOff x="1370012" y="2903542"/>
            <a:chExt cx="4495800" cy="276998"/>
          </a:xfrm>
        </p:grpSpPr>
        <p:cxnSp>
          <p:nvCxnSpPr>
            <p:cNvPr id="23" name="Straight Connector 22">
              <a:extLst>
                <a:ext uri="{FF2B5EF4-FFF2-40B4-BE49-F238E27FC236}">
                  <a16:creationId xmlns:a16="http://schemas.microsoft.com/office/drawing/2014/main" id="{CC34F537-8204-4B10-8F40-746B8F922468}"/>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3B047-3DCE-483A-A79D-55EF3214870E}"/>
                </a:ext>
              </a:extLst>
            </p:cNvPr>
            <p:cNvSpPr txBox="1"/>
            <p:nvPr/>
          </p:nvSpPr>
          <p:spPr>
            <a:xfrm>
              <a:off x="1370012" y="2903542"/>
              <a:ext cx="2979089" cy="276998"/>
            </a:xfrm>
            <a:prstGeom prst="rect">
              <a:avLst/>
            </a:prstGeom>
            <a:noFill/>
          </p:spPr>
          <p:txBody>
            <a:bodyPr wrap="square" rtlCol="0">
              <a:spAutoFit/>
            </a:bodyPr>
            <a:lstStyle/>
            <a:p>
              <a:pPr algn="r"/>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25" name="Group 24">
            <a:extLst>
              <a:ext uri="{FF2B5EF4-FFF2-40B4-BE49-F238E27FC236}">
                <a16:creationId xmlns:a16="http://schemas.microsoft.com/office/drawing/2014/main" id="{7697CB43-B223-4027-AA84-CB0F94608CB8}"/>
              </a:ext>
            </a:extLst>
          </p:cNvPr>
          <p:cNvGrpSpPr/>
          <p:nvPr/>
        </p:nvGrpSpPr>
        <p:grpSpPr>
          <a:xfrm>
            <a:off x="1188195" y="2276669"/>
            <a:ext cx="3371850" cy="207749"/>
            <a:chOff x="1370012" y="2903542"/>
            <a:chExt cx="4495800" cy="276998"/>
          </a:xfrm>
        </p:grpSpPr>
        <p:cxnSp>
          <p:nvCxnSpPr>
            <p:cNvPr id="26" name="Straight Connector 25">
              <a:extLst>
                <a:ext uri="{FF2B5EF4-FFF2-40B4-BE49-F238E27FC236}">
                  <a16:creationId xmlns:a16="http://schemas.microsoft.com/office/drawing/2014/main" id="{E60DD6F0-8625-4C89-8D45-1447E75BC62B}"/>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28E82-E9C3-44E6-9E6C-6812540C3B27}"/>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Application_Start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28" name="Group 27">
            <a:extLst>
              <a:ext uri="{FF2B5EF4-FFF2-40B4-BE49-F238E27FC236}">
                <a16:creationId xmlns:a16="http://schemas.microsoft.com/office/drawing/2014/main" id="{6EFE16C2-E528-4F80-8182-D4C98ACC5361}"/>
              </a:ext>
            </a:extLst>
          </p:cNvPr>
          <p:cNvGrpSpPr/>
          <p:nvPr/>
        </p:nvGrpSpPr>
        <p:grpSpPr>
          <a:xfrm>
            <a:off x="1198828" y="4455027"/>
            <a:ext cx="3371850" cy="207749"/>
            <a:chOff x="1370012" y="2903542"/>
            <a:chExt cx="4495800" cy="276998"/>
          </a:xfrm>
        </p:grpSpPr>
        <p:cxnSp>
          <p:nvCxnSpPr>
            <p:cNvPr id="29" name="Straight Connector 28">
              <a:extLst>
                <a:ext uri="{FF2B5EF4-FFF2-40B4-BE49-F238E27FC236}">
                  <a16:creationId xmlns:a16="http://schemas.microsoft.com/office/drawing/2014/main" id="{18CAFDA2-BED2-424C-AF4F-1CA3DA191AA5}"/>
                </a:ext>
              </a:extLst>
            </p:cNvPr>
            <p:cNvCxnSpPr/>
            <p:nvPr/>
          </p:nvCxnSpPr>
          <p:spPr>
            <a:xfrm>
              <a:off x="4341812" y="3048000"/>
              <a:ext cx="152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DF09C3-D29D-4847-8D1C-90A70DB4A279}"/>
                </a:ext>
              </a:extLst>
            </p:cNvPr>
            <p:cNvSpPr txBox="1"/>
            <p:nvPr/>
          </p:nvSpPr>
          <p:spPr>
            <a:xfrm>
              <a:off x="1370012" y="2903542"/>
              <a:ext cx="2979089" cy="276998"/>
            </a:xfrm>
            <a:prstGeom prst="rect">
              <a:avLst/>
            </a:prstGeom>
            <a:noFill/>
          </p:spPr>
          <p:txBody>
            <a:bodyPr wrap="square" rtlCol="0">
              <a:spAutoFit/>
            </a:bodyPr>
            <a:lstStyle/>
            <a:p>
              <a:pPr algn="r"/>
              <a:r>
                <a:rPr lang="it-IT" sz="750" dirty="0" err="1">
                  <a:solidFill>
                    <a:schemeClr val="tx1"/>
                  </a:solidFill>
                  <a:latin typeface="Roboto Slab Regular" panose="020B0604020202020204" charset="0"/>
                  <a:ea typeface="Roboto Slab Regular" panose="020B0604020202020204" charset="0"/>
                </a:rPr>
                <a:t>Application_End</a:t>
              </a:r>
              <a:endParaRPr lang="en-US" sz="750" dirty="0">
                <a:solidFill>
                  <a:schemeClr val="tx1"/>
                </a:solidFill>
                <a:latin typeface="Roboto Slab Regular" panose="020B0604020202020204" charset="0"/>
                <a:ea typeface="Roboto Slab Regular" panose="020B0604020202020204" charset="0"/>
              </a:endParaRPr>
            </a:p>
          </p:txBody>
        </p:sp>
      </p:grpSp>
      <p:sp>
        <p:nvSpPr>
          <p:cNvPr id="31" name="Footer Placeholder 5">
            <a:extLst>
              <a:ext uri="{FF2B5EF4-FFF2-40B4-BE49-F238E27FC236}">
                <a16:creationId xmlns:a16="http://schemas.microsoft.com/office/drawing/2014/main" id="{605743FE-BF09-4CB7-9C04-4FD7D7DD1D5D}"/>
              </a:ext>
            </a:extLst>
          </p:cNvPr>
          <p:cNvSpPr txBox="1">
            <a:spLocks/>
          </p:cNvSpPr>
          <p:nvPr/>
        </p:nvSpPr>
        <p:spPr>
          <a:xfrm>
            <a:off x="7886700" y="4857750"/>
            <a:ext cx="1143000" cy="17145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675" dirty="0"/>
          </a:p>
        </p:txBody>
      </p:sp>
      <p:grpSp>
        <p:nvGrpSpPr>
          <p:cNvPr id="2" name="Group 1">
            <a:extLst>
              <a:ext uri="{FF2B5EF4-FFF2-40B4-BE49-F238E27FC236}">
                <a16:creationId xmlns:a16="http://schemas.microsoft.com/office/drawing/2014/main" id="{D0A93058-D434-47BD-BC9C-8617D378DD61}"/>
              </a:ext>
            </a:extLst>
          </p:cNvPr>
          <p:cNvGrpSpPr/>
          <p:nvPr/>
        </p:nvGrpSpPr>
        <p:grpSpPr>
          <a:xfrm>
            <a:off x="4571999" y="2481378"/>
            <a:ext cx="2974876" cy="207748"/>
            <a:chOff x="4571999" y="2577075"/>
            <a:chExt cx="2974876" cy="207748"/>
          </a:xfrm>
        </p:grpSpPr>
        <p:cxnSp>
          <p:nvCxnSpPr>
            <p:cNvPr id="33" name="Straight Connector 32">
              <a:extLst>
                <a:ext uri="{FF2B5EF4-FFF2-40B4-BE49-F238E27FC236}">
                  <a16:creationId xmlns:a16="http://schemas.microsoft.com/office/drawing/2014/main" id="{4C6CF328-D068-4189-9536-F50DC3F24A8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A8E905-0B28-4189-825A-AC4B6DD5CF96}"/>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Global Application Class </a:t>
              </a:r>
              <a:r>
                <a:rPr lang="en-US" sz="750" dirty="0">
                  <a:solidFill>
                    <a:schemeClr val="tx1"/>
                  </a:solidFill>
                  <a:latin typeface="Roboto Slab Regular" panose="020B0604020202020204" charset="0"/>
                  <a:ea typeface="Roboto Slab Regular" panose="020B0604020202020204" charset="0"/>
                </a:rPr>
                <a:t>Instantiated</a:t>
              </a:r>
            </a:p>
          </p:txBody>
        </p:sp>
      </p:grpSp>
      <p:grpSp>
        <p:nvGrpSpPr>
          <p:cNvPr id="35" name="Group 34">
            <a:extLst>
              <a:ext uri="{FF2B5EF4-FFF2-40B4-BE49-F238E27FC236}">
                <a16:creationId xmlns:a16="http://schemas.microsoft.com/office/drawing/2014/main" id="{6952EFA9-C62E-4664-83D5-7B87E48B6F38}"/>
              </a:ext>
            </a:extLst>
          </p:cNvPr>
          <p:cNvGrpSpPr/>
          <p:nvPr/>
        </p:nvGrpSpPr>
        <p:grpSpPr>
          <a:xfrm>
            <a:off x="4583727" y="2874936"/>
            <a:ext cx="2974876" cy="207748"/>
            <a:chOff x="4571999" y="2577075"/>
            <a:chExt cx="2974876" cy="207748"/>
          </a:xfrm>
        </p:grpSpPr>
        <p:cxnSp>
          <p:nvCxnSpPr>
            <p:cNvPr id="36" name="Straight Connector 35">
              <a:extLst>
                <a:ext uri="{FF2B5EF4-FFF2-40B4-BE49-F238E27FC236}">
                  <a16:creationId xmlns:a16="http://schemas.microsoft.com/office/drawing/2014/main" id="{DF14DF70-E38D-4F26-B702-8C270DA7106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BE60FD8-BAA1-4876-9A90-DF0D0CC3F49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BeginRequest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38" name="Group 37">
            <a:extLst>
              <a:ext uri="{FF2B5EF4-FFF2-40B4-BE49-F238E27FC236}">
                <a16:creationId xmlns:a16="http://schemas.microsoft.com/office/drawing/2014/main" id="{79AF756C-CD3F-4738-807B-4D4F7FB5E24D}"/>
              </a:ext>
            </a:extLst>
          </p:cNvPr>
          <p:cNvGrpSpPr/>
          <p:nvPr/>
        </p:nvGrpSpPr>
        <p:grpSpPr>
          <a:xfrm>
            <a:off x="4586539" y="3078122"/>
            <a:ext cx="2974876" cy="207748"/>
            <a:chOff x="4571999" y="2577075"/>
            <a:chExt cx="2974876" cy="207748"/>
          </a:xfrm>
        </p:grpSpPr>
        <p:cxnSp>
          <p:nvCxnSpPr>
            <p:cNvPr id="39" name="Straight Connector 38">
              <a:extLst>
                <a:ext uri="{FF2B5EF4-FFF2-40B4-BE49-F238E27FC236}">
                  <a16:creationId xmlns:a16="http://schemas.microsoft.com/office/drawing/2014/main" id="{2D2087EB-233C-467D-A60D-9AFFEC6798B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9F525D-B9E5-48FD-ABE4-A10437673B19}"/>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1" name="Group 40">
            <a:extLst>
              <a:ext uri="{FF2B5EF4-FFF2-40B4-BE49-F238E27FC236}">
                <a16:creationId xmlns:a16="http://schemas.microsoft.com/office/drawing/2014/main" id="{71185A2E-A676-4A65-BF3F-C6B4015E7F49}"/>
              </a:ext>
            </a:extLst>
          </p:cNvPr>
          <p:cNvGrpSpPr/>
          <p:nvPr/>
        </p:nvGrpSpPr>
        <p:grpSpPr>
          <a:xfrm>
            <a:off x="4584293" y="3279711"/>
            <a:ext cx="2974876" cy="207748"/>
            <a:chOff x="4571999" y="2577075"/>
            <a:chExt cx="2974876" cy="207748"/>
          </a:xfrm>
        </p:grpSpPr>
        <p:cxnSp>
          <p:nvCxnSpPr>
            <p:cNvPr id="42" name="Straight Connector 41">
              <a:extLst>
                <a:ext uri="{FF2B5EF4-FFF2-40B4-BE49-F238E27FC236}">
                  <a16:creationId xmlns:a16="http://schemas.microsoft.com/office/drawing/2014/main" id="{1241BEA3-962D-40F5-96D3-3F9AF53C1A1B}"/>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30A8B80-D336-44AF-BA00-676A1A05A070}"/>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PostAuthenticateRequest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44" name="Group 43">
            <a:extLst>
              <a:ext uri="{FF2B5EF4-FFF2-40B4-BE49-F238E27FC236}">
                <a16:creationId xmlns:a16="http://schemas.microsoft.com/office/drawing/2014/main" id="{07AE295F-7669-415D-9D9B-9CBB4F0FC021}"/>
              </a:ext>
            </a:extLst>
          </p:cNvPr>
          <p:cNvGrpSpPr/>
          <p:nvPr/>
        </p:nvGrpSpPr>
        <p:grpSpPr>
          <a:xfrm>
            <a:off x="4586539" y="3474051"/>
            <a:ext cx="2974876" cy="207748"/>
            <a:chOff x="4571999" y="2577075"/>
            <a:chExt cx="2974876" cy="207748"/>
          </a:xfrm>
        </p:grpSpPr>
        <p:cxnSp>
          <p:nvCxnSpPr>
            <p:cNvPr id="45" name="Straight Connector 44">
              <a:extLst>
                <a:ext uri="{FF2B5EF4-FFF2-40B4-BE49-F238E27FC236}">
                  <a16:creationId xmlns:a16="http://schemas.microsoft.com/office/drawing/2014/main" id="{ABB3EFE7-DDE9-4D10-A91F-ABEA6BA6E387}"/>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817BBB8-7133-4C91-B548-4700B423FB2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AuthorizeRequest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0" name="Group 49">
            <a:extLst>
              <a:ext uri="{FF2B5EF4-FFF2-40B4-BE49-F238E27FC236}">
                <a16:creationId xmlns:a16="http://schemas.microsoft.com/office/drawing/2014/main" id="{B2C24AED-4AFE-4368-A1E0-107764A053FD}"/>
              </a:ext>
            </a:extLst>
          </p:cNvPr>
          <p:cNvGrpSpPr/>
          <p:nvPr/>
        </p:nvGrpSpPr>
        <p:grpSpPr>
          <a:xfrm>
            <a:off x="4586539" y="3683973"/>
            <a:ext cx="2974876" cy="207748"/>
            <a:chOff x="4571999" y="2577075"/>
            <a:chExt cx="2974876" cy="207748"/>
          </a:xfrm>
        </p:grpSpPr>
        <p:cxnSp>
          <p:nvCxnSpPr>
            <p:cNvPr id="51" name="Straight Connector 50">
              <a:extLst>
                <a:ext uri="{FF2B5EF4-FFF2-40B4-BE49-F238E27FC236}">
                  <a16:creationId xmlns:a16="http://schemas.microsoft.com/office/drawing/2014/main" id="{3CC49ABB-D4F2-4DC1-9D71-823BAC767E98}"/>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AD7D4F-6133-43CE-8132-29FB3D2E0351}"/>
                </a:ext>
              </a:extLst>
            </p:cNvPr>
            <p:cNvSpPr txBox="1"/>
            <p:nvPr/>
          </p:nvSpPr>
          <p:spPr>
            <a:xfrm>
              <a:off x="5686301" y="2577075"/>
              <a:ext cx="1860574" cy="207748"/>
            </a:xfrm>
            <a:prstGeom prst="rect">
              <a:avLst/>
            </a:prstGeom>
            <a:noFill/>
          </p:spPr>
          <p:txBody>
            <a:bodyPr wrap="square" rtlCol="0" anchor="t" anchorCtr="0">
              <a:spAutoFit/>
            </a:bodyPr>
            <a:lstStyle/>
            <a:p>
              <a:r>
                <a:rPr lang="it-IT" sz="750" dirty="0">
                  <a:solidFill>
                    <a:schemeClr val="tx1"/>
                  </a:solidFill>
                  <a:latin typeface="Roboto Slab Regular" panose="020B0604020202020204" charset="0"/>
                  <a:ea typeface="Roboto Slab Regular" panose="020B0604020202020204" charset="0"/>
                </a:rPr>
                <a:t> …</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3" name="Group 52">
            <a:extLst>
              <a:ext uri="{FF2B5EF4-FFF2-40B4-BE49-F238E27FC236}">
                <a16:creationId xmlns:a16="http://schemas.microsoft.com/office/drawing/2014/main" id="{8FA8961A-9C18-43E9-9079-5C3CAE510274}"/>
              </a:ext>
            </a:extLst>
          </p:cNvPr>
          <p:cNvGrpSpPr/>
          <p:nvPr/>
        </p:nvGrpSpPr>
        <p:grpSpPr>
          <a:xfrm>
            <a:off x="4577429" y="3883333"/>
            <a:ext cx="2974876" cy="207748"/>
            <a:chOff x="4571999" y="2577075"/>
            <a:chExt cx="2974876" cy="207748"/>
          </a:xfrm>
        </p:grpSpPr>
        <p:cxnSp>
          <p:nvCxnSpPr>
            <p:cNvPr id="54" name="Straight Connector 53">
              <a:extLst>
                <a:ext uri="{FF2B5EF4-FFF2-40B4-BE49-F238E27FC236}">
                  <a16:creationId xmlns:a16="http://schemas.microsoft.com/office/drawing/2014/main" id="{44600574-B48D-4956-897B-ABFA2E2FDD82}"/>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87D8A9-4275-4C16-9688-8BC3F2303230}"/>
                </a:ext>
              </a:extLst>
            </p:cNvPr>
            <p:cNvSpPr txBox="1"/>
            <p:nvPr/>
          </p:nvSpPr>
          <p:spPr>
            <a:xfrm>
              <a:off x="5686301" y="2577075"/>
              <a:ext cx="1860574" cy="207748"/>
            </a:xfrm>
            <a:prstGeom prst="rect">
              <a:avLst/>
            </a:prstGeom>
            <a:noFill/>
          </p:spPr>
          <p:txBody>
            <a:bodyPr wrap="square" rtlCol="0">
              <a:spAutoFit/>
            </a:bodyPr>
            <a:lstStyle/>
            <a:p>
              <a:r>
                <a:rPr lang="it-IT" sz="750" dirty="0">
                  <a:solidFill>
                    <a:schemeClr val="tx1"/>
                  </a:solidFill>
                  <a:latin typeface="Roboto Slab Regular" panose="020B0604020202020204" charset="0"/>
                  <a:ea typeface="Roboto Slab Regular" panose="020B0604020202020204" charset="0"/>
                </a:rPr>
                <a:t> </a:t>
              </a:r>
              <a:r>
                <a:rPr lang="it-IT" sz="750" dirty="0" err="1">
                  <a:solidFill>
                    <a:schemeClr val="tx1"/>
                  </a:solidFill>
                  <a:latin typeface="Roboto Slab Regular" panose="020B0604020202020204" charset="0"/>
                  <a:ea typeface="Roboto Slab Regular" panose="020B0604020202020204" charset="0"/>
                </a:rPr>
                <a:t>EndRequest</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6" name="Group 55">
            <a:extLst>
              <a:ext uri="{FF2B5EF4-FFF2-40B4-BE49-F238E27FC236}">
                <a16:creationId xmlns:a16="http://schemas.microsoft.com/office/drawing/2014/main" id="{BE13ECC9-A4DF-41B4-B042-CAE2D7C4EFBD}"/>
              </a:ext>
            </a:extLst>
          </p:cNvPr>
          <p:cNvGrpSpPr/>
          <p:nvPr/>
        </p:nvGrpSpPr>
        <p:grpSpPr>
          <a:xfrm>
            <a:off x="4605765" y="4079604"/>
            <a:ext cx="2974876" cy="207748"/>
            <a:chOff x="4571999" y="2577075"/>
            <a:chExt cx="2974876" cy="207748"/>
          </a:xfrm>
        </p:grpSpPr>
        <p:cxnSp>
          <p:nvCxnSpPr>
            <p:cNvPr id="57" name="Straight Connector 56">
              <a:extLst>
                <a:ext uri="{FF2B5EF4-FFF2-40B4-BE49-F238E27FC236}">
                  <a16:creationId xmlns:a16="http://schemas.microsoft.com/office/drawing/2014/main" id="{38E45B82-3F99-40A0-A4B9-982D4A980DC6}"/>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B8D14D2-2792-4547-96DC-BAF156E320C6}"/>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PreSendRequestHeaders</a:t>
              </a:r>
              <a:endParaRPr lang="en-US" sz="750" dirty="0">
                <a:solidFill>
                  <a:schemeClr val="tx1"/>
                </a:solidFill>
                <a:latin typeface="Roboto Slab Regular" panose="020B0604020202020204" charset="0"/>
                <a:ea typeface="Roboto Slab Regular" panose="020B0604020202020204" charset="0"/>
              </a:endParaRPr>
            </a:p>
          </p:txBody>
        </p:sp>
      </p:grpSp>
      <p:grpSp>
        <p:nvGrpSpPr>
          <p:cNvPr id="59" name="Group 58">
            <a:extLst>
              <a:ext uri="{FF2B5EF4-FFF2-40B4-BE49-F238E27FC236}">
                <a16:creationId xmlns:a16="http://schemas.microsoft.com/office/drawing/2014/main" id="{88D09AF9-5853-42DD-955E-8D6EBEBEA9E1}"/>
              </a:ext>
            </a:extLst>
          </p:cNvPr>
          <p:cNvGrpSpPr/>
          <p:nvPr/>
        </p:nvGrpSpPr>
        <p:grpSpPr>
          <a:xfrm>
            <a:off x="4605765" y="4274536"/>
            <a:ext cx="2974876" cy="207748"/>
            <a:chOff x="4571999" y="2577075"/>
            <a:chExt cx="2974876" cy="207748"/>
          </a:xfrm>
        </p:grpSpPr>
        <p:cxnSp>
          <p:nvCxnSpPr>
            <p:cNvPr id="60" name="Straight Connector 59">
              <a:extLst>
                <a:ext uri="{FF2B5EF4-FFF2-40B4-BE49-F238E27FC236}">
                  <a16:creationId xmlns:a16="http://schemas.microsoft.com/office/drawing/2014/main" id="{972791AE-4DAD-485E-B2FC-9C0F85E6DA3E}"/>
                </a:ext>
              </a:extLst>
            </p:cNvPr>
            <p:cNvCxnSpPr/>
            <p:nvPr/>
          </p:nvCxnSpPr>
          <p:spPr>
            <a:xfrm>
              <a:off x="4571999" y="2680949"/>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506492-6541-431F-B322-187B21264ED8}"/>
                </a:ext>
              </a:extLst>
            </p:cNvPr>
            <p:cNvSpPr txBox="1"/>
            <p:nvPr/>
          </p:nvSpPr>
          <p:spPr>
            <a:xfrm>
              <a:off x="5686301" y="2577075"/>
              <a:ext cx="1860574" cy="207748"/>
            </a:xfrm>
            <a:prstGeom prst="rect">
              <a:avLst/>
            </a:prstGeom>
            <a:noFill/>
          </p:spPr>
          <p:txBody>
            <a:bodyPr wrap="square" rtlCol="0">
              <a:spAutoFit/>
            </a:bodyPr>
            <a:lstStyle/>
            <a:p>
              <a:r>
                <a:rPr lang="it-IT" sz="750" dirty="0" err="1">
                  <a:solidFill>
                    <a:schemeClr val="tx1"/>
                  </a:solidFill>
                  <a:latin typeface="Roboto Slab Regular" panose="020B0604020202020204" charset="0"/>
                  <a:ea typeface="Roboto Slab Regular" panose="020B0604020202020204" charset="0"/>
                </a:rPr>
                <a:t>PreSendRequestContent</a:t>
              </a:r>
              <a:endParaRPr lang="en-US" sz="750" dirty="0">
                <a:solidFill>
                  <a:schemeClr val="tx1"/>
                </a:solidFill>
                <a:latin typeface="Roboto Slab Regular" panose="020B0604020202020204" charset="0"/>
                <a:ea typeface="Roboto Slab Regular" panose="020B0604020202020204" charset="0"/>
              </a:endParaRPr>
            </a:p>
          </p:txBody>
        </p:sp>
      </p:grpSp>
      <p:sp>
        <p:nvSpPr>
          <p:cNvPr id="67" name="TextBox 66">
            <a:extLst>
              <a:ext uri="{FF2B5EF4-FFF2-40B4-BE49-F238E27FC236}">
                <a16:creationId xmlns:a16="http://schemas.microsoft.com/office/drawing/2014/main" id="{E8D54C00-A23F-4289-838A-7EAF1D9B3EAE}"/>
              </a:ext>
            </a:extLst>
          </p:cNvPr>
          <p:cNvSpPr txBox="1"/>
          <p:nvPr/>
        </p:nvSpPr>
        <p:spPr>
          <a:xfrm>
            <a:off x="4596587" y="2126116"/>
            <a:ext cx="3986543" cy="438582"/>
          </a:xfrm>
          <a:prstGeom prst="rect">
            <a:avLst/>
          </a:prstGeom>
          <a:noFill/>
        </p:spPr>
        <p:txBody>
          <a:bodyPr wrap="square" rtlCol="0">
            <a:spAutoFit/>
          </a:bodyPr>
          <a:lstStyle/>
          <a:p>
            <a:r>
              <a:rPr lang="en-US" sz="750" b="1" dirty="0">
                <a:solidFill>
                  <a:schemeClr val="accent3"/>
                </a:solidFill>
                <a:latin typeface="Roboto Slab Regular" panose="020B0604020202020204" charset="0"/>
                <a:ea typeface="Roboto Slab Regular" panose="020B0604020202020204" charset="0"/>
              </a:rPr>
              <a:t>Full list of events  available @ </a:t>
            </a:r>
          </a:p>
          <a:p>
            <a:r>
              <a:rPr lang="en-US" sz="750" dirty="0">
                <a:solidFill>
                  <a:schemeClr val="accent3"/>
                </a:solidFill>
                <a:latin typeface="Roboto Slab Regular" panose="020B0604020202020204" charset="0"/>
                <a:ea typeface="Roboto Slab Regular" panose="020B0604020202020204" charset="0"/>
                <a:hlinkClick r:id="rId3"/>
              </a:rPr>
              <a:t>https://docs.microsoft.com/en-us/previous-versions/aspnet/bb470252(v=vs.100)#life-cycle-stages</a:t>
            </a:r>
            <a:endParaRPr lang="en-US" sz="750" dirty="0">
              <a:solidFill>
                <a:schemeClr val="accent3"/>
              </a:solidFill>
              <a:latin typeface="Roboto Slab Regular" panose="020B0604020202020204" charset="0"/>
              <a:ea typeface="Roboto Slab Regular" panose="020B0604020202020204" charset="0"/>
            </a:endParaRPr>
          </a:p>
        </p:txBody>
      </p:sp>
      <p:grpSp>
        <p:nvGrpSpPr>
          <p:cNvPr id="5" name="Group 4">
            <a:extLst>
              <a:ext uri="{FF2B5EF4-FFF2-40B4-BE49-F238E27FC236}">
                <a16:creationId xmlns:a16="http://schemas.microsoft.com/office/drawing/2014/main" id="{2631F8F0-AF67-4EF4-AED1-72654D034875}"/>
              </a:ext>
            </a:extLst>
          </p:cNvPr>
          <p:cNvGrpSpPr/>
          <p:nvPr/>
        </p:nvGrpSpPr>
        <p:grpSpPr>
          <a:xfrm>
            <a:off x="5965608" y="2663655"/>
            <a:ext cx="2487033" cy="207749"/>
            <a:chOff x="5481309" y="2644117"/>
            <a:chExt cx="2487033" cy="207749"/>
          </a:xfrm>
        </p:grpSpPr>
        <p:sp>
          <p:nvSpPr>
            <p:cNvPr id="70" name="TextBox 69">
              <a:extLst>
                <a:ext uri="{FF2B5EF4-FFF2-40B4-BE49-F238E27FC236}">
                  <a16:creationId xmlns:a16="http://schemas.microsoft.com/office/drawing/2014/main" id="{0BACB14A-9DD8-4B94-BE76-48BAEA5CD5EF}"/>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Module classes instantiated (discussed later)</a:t>
              </a:r>
            </a:p>
          </p:txBody>
        </p:sp>
        <p:cxnSp>
          <p:nvCxnSpPr>
            <p:cNvPr id="4" name="Straight Arrow Connector 3">
              <a:extLst>
                <a:ext uri="{FF2B5EF4-FFF2-40B4-BE49-F238E27FC236}">
                  <a16:creationId xmlns:a16="http://schemas.microsoft.com/office/drawing/2014/main" id="{EAB98883-76C4-47C6-BE9C-92DBCC0A6683}"/>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64AAD782-3078-4423-A662-42040BB6FF96}"/>
              </a:ext>
            </a:extLst>
          </p:cNvPr>
          <p:cNvGrpSpPr/>
          <p:nvPr/>
        </p:nvGrpSpPr>
        <p:grpSpPr>
          <a:xfrm>
            <a:off x="5965608" y="3691533"/>
            <a:ext cx="2620123" cy="207749"/>
            <a:chOff x="5481309" y="2644117"/>
            <a:chExt cx="2487033" cy="207749"/>
          </a:xfrm>
        </p:grpSpPr>
        <p:sp>
          <p:nvSpPr>
            <p:cNvPr id="72" name="TextBox 71">
              <a:extLst>
                <a:ext uri="{FF2B5EF4-FFF2-40B4-BE49-F238E27FC236}">
                  <a16:creationId xmlns:a16="http://schemas.microsoft.com/office/drawing/2014/main" id="{69F523DE-9309-480E-9353-3CC70E5EEDF8}"/>
                </a:ext>
              </a:extLst>
            </p:cNvPr>
            <p:cNvSpPr txBox="1"/>
            <p:nvPr/>
          </p:nvSpPr>
          <p:spPr>
            <a:xfrm>
              <a:off x="5491357" y="2644117"/>
              <a:ext cx="2476985" cy="207749"/>
            </a:xfrm>
            <a:prstGeom prst="rect">
              <a:avLst/>
            </a:prstGeom>
            <a:noFill/>
          </p:spPr>
          <p:txBody>
            <a:bodyPr wrap="square" rtlCol="0">
              <a:spAutoFit/>
            </a:bodyPr>
            <a:lstStyle/>
            <a:p>
              <a:r>
                <a:rPr lang="en-US" sz="750" dirty="0">
                  <a:solidFill>
                    <a:schemeClr val="accent3"/>
                  </a:solidFill>
                  <a:latin typeface="Roboto Slab Regular" panose="020B0604020202020204" charset="0"/>
                  <a:ea typeface="Roboto Slab Regular" panose="020B0604020202020204" charset="0"/>
                </a:rPr>
                <a:t>Handler selection and Execution (discussed later)</a:t>
              </a:r>
            </a:p>
          </p:txBody>
        </p:sp>
        <p:cxnSp>
          <p:nvCxnSpPr>
            <p:cNvPr id="73" name="Straight Arrow Connector 72">
              <a:extLst>
                <a:ext uri="{FF2B5EF4-FFF2-40B4-BE49-F238E27FC236}">
                  <a16:creationId xmlns:a16="http://schemas.microsoft.com/office/drawing/2014/main" id="{B3375382-5722-49A6-AE1C-390825F5252C}"/>
                </a:ext>
              </a:extLst>
            </p:cNvPr>
            <p:cNvCxnSpPr/>
            <p:nvPr/>
          </p:nvCxnSpPr>
          <p:spPr>
            <a:xfrm>
              <a:off x="5481309" y="2654164"/>
              <a:ext cx="0" cy="18581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3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fade">
                                      <p:cBhvr>
                                        <p:cTn id="10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102"/>
          <p:cNvGrpSpPr/>
          <p:nvPr/>
        </p:nvGrpSpPr>
        <p:grpSpPr>
          <a:xfrm>
            <a:off x="1151170" y="2099327"/>
            <a:ext cx="1249613" cy="1249628"/>
            <a:chOff x="1701600" y="759400"/>
            <a:chExt cx="4196150" cy="4196200"/>
          </a:xfrm>
        </p:grpSpPr>
        <p:sp>
          <p:nvSpPr>
            <p:cNvPr id="1111" name="Google Shape;1111;p102"/>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2"/>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2"/>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7F3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2"/>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2"/>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2"/>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2"/>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8" name="Google Shape;1118;p102"/>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19" name="Google Shape;1119;p102"/>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20" name="Google Shape;1120;p102"/>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grpSp>
        <p:nvGrpSpPr>
          <p:cNvPr id="1125" name="Google Shape;1125;p103"/>
          <p:cNvGrpSpPr/>
          <p:nvPr/>
        </p:nvGrpSpPr>
        <p:grpSpPr>
          <a:xfrm>
            <a:off x="1151170" y="2099327"/>
            <a:ext cx="1249613" cy="1249628"/>
            <a:chOff x="1701600" y="759400"/>
            <a:chExt cx="4196150" cy="4196200"/>
          </a:xfrm>
        </p:grpSpPr>
        <p:sp>
          <p:nvSpPr>
            <p:cNvPr id="1126" name="Google Shape;1126;p103"/>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3"/>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3"/>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0CA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3"/>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3"/>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3"/>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3"/>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103"/>
          <p:cNvCxnSpPr/>
          <p:nvPr/>
        </p:nvCxnSpPr>
        <p:spPr>
          <a:xfrm>
            <a:off x="3067700" y="2352325"/>
            <a:ext cx="431100" cy="0"/>
          </a:xfrm>
          <a:prstGeom prst="straightConnector1">
            <a:avLst/>
          </a:prstGeom>
          <a:noFill/>
          <a:ln w="38100" cap="flat" cmpd="sng">
            <a:solidFill>
              <a:srgbClr val="F19E2D"/>
            </a:solidFill>
            <a:prstDash val="solid"/>
            <a:round/>
            <a:headEnd type="none" w="med" len="med"/>
            <a:tailEnd type="none" w="med" len="med"/>
          </a:ln>
        </p:spPr>
      </p:cxnSp>
      <p:sp>
        <p:nvSpPr>
          <p:cNvPr id="1134" name="Google Shape;1134;p103"/>
          <p:cNvSpPr txBox="1">
            <a:spLocks noGrp="1"/>
          </p:cNvSpPr>
          <p:nvPr>
            <p:ph type="body" idx="4294967295"/>
          </p:nvPr>
        </p:nvSpPr>
        <p:spPr>
          <a:xfrm>
            <a:off x="2971800" y="2563425"/>
            <a:ext cx="5153700" cy="950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100">
                <a:solidFill>
                  <a:srgbClr val="FFFFFF"/>
                </a:solidFill>
              </a:rPr>
              <a:t>“Lorem ipsum dolor sit amet, consectetur adipiscing elit, sed do eiusmod tempor. Lorem ipsum dolor sit amet, consectetur adipiscing elit, sed do eiusmod tempor.”</a:t>
            </a:r>
            <a:endParaRPr sz="1100">
              <a:solidFill>
                <a:srgbClr val="FFFFFF"/>
              </a:solidFill>
            </a:endParaRPr>
          </a:p>
        </p:txBody>
      </p:sp>
      <p:sp>
        <p:nvSpPr>
          <p:cNvPr id="1135" name="Google Shape;1135;p103"/>
          <p:cNvSpPr txBox="1">
            <a:spLocks noGrp="1"/>
          </p:cNvSpPr>
          <p:nvPr>
            <p:ph type="body" idx="4294967295"/>
          </p:nvPr>
        </p:nvSpPr>
        <p:spPr>
          <a:xfrm>
            <a:off x="2971800" y="1529825"/>
            <a:ext cx="34098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FFFFFF"/>
                </a:solidFill>
              </a:rPr>
              <a:t>NAME</a:t>
            </a:r>
            <a:br>
              <a:rPr lang="en" sz="1400" b="1">
                <a:solidFill>
                  <a:srgbClr val="FFFFFF"/>
                </a:solidFill>
              </a:rPr>
            </a:br>
            <a:r>
              <a:rPr lang="en" sz="1400" i="1">
                <a:solidFill>
                  <a:srgbClr val="FFFFFF"/>
                </a:solidFill>
              </a:rPr>
              <a:t>Title</a:t>
            </a:r>
            <a:endParaRPr sz="1400" i="1">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grpSp>
        <p:nvGrpSpPr>
          <p:cNvPr id="1140" name="Google Shape;1140;p104"/>
          <p:cNvGrpSpPr/>
          <p:nvPr/>
        </p:nvGrpSpPr>
        <p:grpSpPr>
          <a:xfrm>
            <a:off x="4112597" y="700344"/>
            <a:ext cx="918957" cy="918968"/>
            <a:chOff x="1701600" y="759400"/>
            <a:chExt cx="4196150" cy="4196200"/>
          </a:xfrm>
        </p:grpSpPr>
        <p:sp>
          <p:nvSpPr>
            <p:cNvPr id="1141" name="Google Shape;1141;p104"/>
            <p:cNvSpPr/>
            <p:nvPr/>
          </p:nvSpPr>
          <p:spPr>
            <a:xfrm>
              <a:off x="1701600" y="759400"/>
              <a:ext cx="4196150" cy="4196200"/>
            </a:xfrm>
            <a:custGeom>
              <a:avLst/>
              <a:gdLst/>
              <a:ahLst/>
              <a:cxnLst/>
              <a:rect l="l" t="t" r="r" b="b"/>
              <a:pathLst>
                <a:path w="167846" h="167848" extrusionOk="0">
                  <a:moveTo>
                    <a:pt x="85162" y="1"/>
                  </a:moveTo>
                  <a:lnTo>
                    <a:pt x="79020" y="156"/>
                  </a:lnTo>
                  <a:lnTo>
                    <a:pt x="72878" y="723"/>
                  </a:lnTo>
                  <a:lnTo>
                    <a:pt x="66788" y="1756"/>
                  </a:lnTo>
                  <a:lnTo>
                    <a:pt x="60749" y="3252"/>
                  </a:lnTo>
                  <a:lnTo>
                    <a:pt x="54762" y="5214"/>
                  </a:lnTo>
                  <a:lnTo>
                    <a:pt x="51820" y="6401"/>
                  </a:lnTo>
                  <a:lnTo>
                    <a:pt x="48878" y="7691"/>
                  </a:lnTo>
                  <a:lnTo>
                    <a:pt x="43304" y="10530"/>
                  </a:lnTo>
                  <a:lnTo>
                    <a:pt x="37936" y="13730"/>
                  </a:lnTo>
                  <a:lnTo>
                    <a:pt x="32878" y="17291"/>
                  </a:lnTo>
                  <a:lnTo>
                    <a:pt x="28129" y="21214"/>
                  </a:lnTo>
                  <a:lnTo>
                    <a:pt x="23742" y="25446"/>
                  </a:lnTo>
                  <a:lnTo>
                    <a:pt x="19613" y="29988"/>
                  </a:lnTo>
                  <a:lnTo>
                    <a:pt x="15897" y="34788"/>
                  </a:lnTo>
                  <a:lnTo>
                    <a:pt x="12491" y="39898"/>
                  </a:lnTo>
                  <a:lnTo>
                    <a:pt x="9497" y="45162"/>
                  </a:lnTo>
                  <a:lnTo>
                    <a:pt x="6865" y="50685"/>
                  </a:lnTo>
                  <a:lnTo>
                    <a:pt x="4645" y="56414"/>
                  </a:lnTo>
                  <a:lnTo>
                    <a:pt x="2839" y="62298"/>
                  </a:lnTo>
                  <a:lnTo>
                    <a:pt x="1445" y="68337"/>
                  </a:lnTo>
                  <a:lnTo>
                    <a:pt x="516" y="74479"/>
                  </a:lnTo>
                  <a:lnTo>
                    <a:pt x="52" y="80776"/>
                  </a:lnTo>
                  <a:lnTo>
                    <a:pt x="0" y="83924"/>
                  </a:lnTo>
                  <a:lnTo>
                    <a:pt x="103" y="88260"/>
                  </a:lnTo>
                  <a:lnTo>
                    <a:pt x="929" y="96724"/>
                  </a:lnTo>
                  <a:lnTo>
                    <a:pt x="2632" y="104931"/>
                  </a:lnTo>
                  <a:lnTo>
                    <a:pt x="5058" y="112776"/>
                  </a:lnTo>
                  <a:lnTo>
                    <a:pt x="8258" y="120311"/>
                  </a:lnTo>
                  <a:lnTo>
                    <a:pt x="12129" y="127486"/>
                  </a:lnTo>
                  <a:lnTo>
                    <a:pt x="16620" y="134144"/>
                  </a:lnTo>
                  <a:lnTo>
                    <a:pt x="21781" y="140389"/>
                  </a:lnTo>
                  <a:lnTo>
                    <a:pt x="27458" y="146066"/>
                  </a:lnTo>
                  <a:lnTo>
                    <a:pt x="33652" y="151176"/>
                  </a:lnTo>
                  <a:lnTo>
                    <a:pt x="40362" y="155718"/>
                  </a:lnTo>
                  <a:lnTo>
                    <a:pt x="47484" y="159589"/>
                  </a:lnTo>
                  <a:lnTo>
                    <a:pt x="55020" y="162789"/>
                  </a:lnTo>
                  <a:lnTo>
                    <a:pt x="62917" y="165215"/>
                  </a:lnTo>
                  <a:lnTo>
                    <a:pt x="71071" y="166918"/>
                  </a:lnTo>
                  <a:lnTo>
                    <a:pt x="79536" y="167744"/>
                  </a:lnTo>
                  <a:lnTo>
                    <a:pt x="83871" y="167847"/>
                  </a:lnTo>
                  <a:lnTo>
                    <a:pt x="87072" y="167796"/>
                  </a:lnTo>
                  <a:lnTo>
                    <a:pt x="93317" y="167331"/>
                  </a:lnTo>
                  <a:lnTo>
                    <a:pt x="99510" y="166402"/>
                  </a:lnTo>
                  <a:lnTo>
                    <a:pt x="105549" y="165009"/>
                  </a:lnTo>
                  <a:lnTo>
                    <a:pt x="111433" y="163254"/>
                  </a:lnTo>
                  <a:lnTo>
                    <a:pt x="117110" y="161034"/>
                  </a:lnTo>
                  <a:lnTo>
                    <a:pt x="122633" y="158402"/>
                  </a:lnTo>
                  <a:lnTo>
                    <a:pt x="127949" y="155357"/>
                  </a:lnTo>
                  <a:lnTo>
                    <a:pt x="133007" y="152002"/>
                  </a:lnTo>
                  <a:lnTo>
                    <a:pt x="137859" y="148234"/>
                  </a:lnTo>
                  <a:lnTo>
                    <a:pt x="142349" y="144157"/>
                  </a:lnTo>
                  <a:lnTo>
                    <a:pt x="146633" y="139718"/>
                  </a:lnTo>
                  <a:lnTo>
                    <a:pt x="150556" y="134970"/>
                  </a:lnTo>
                  <a:lnTo>
                    <a:pt x="154117" y="129963"/>
                  </a:lnTo>
                  <a:lnTo>
                    <a:pt x="157317" y="124595"/>
                  </a:lnTo>
                  <a:lnTo>
                    <a:pt x="160156" y="118969"/>
                  </a:lnTo>
                  <a:lnTo>
                    <a:pt x="161446" y="116079"/>
                  </a:lnTo>
                  <a:lnTo>
                    <a:pt x="162581" y="113137"/>
                  </a:lnTo>
                  <a:lnTo>
                    <a:pt x="164594" y="107150"/>
                  </a:lnTo>
                  <a:lnTo>
                    <a:pt x="166091" y="101111"/>
                  </a:lnTo>
                  <a:lnTo>
                    <a:pt x="167123" y="94969"/>
                  </a:lnTo>
                  <a:lnTo>
                    <a:pt x="167691" y="88879"/>
                  </a:lnTo>
                  <a:lnTo>
                    <a:pt x="167846" y="82737"/>
                  </a:lnTo>
                  <a:lnTo>
                    <a:pt x="167536" y="76647"/>
                  </a:lnTo>
                  <a:lnTo>
                    <a:pt x="166762" y="70608"/>
                  </a:lnTo>
                  <a:lnTo>
                    <a:pt x="165575" y="64621"/>
                  </a:lnTo>
                  <a:lnTo>
                    <a:pt x="163975" y="58737"/>
                  </a:lnTo>
                  <a:lnTo>
                    <a:pt x="161910" y="52956"/>
                  </a:lnTo>
                  <a:lnTo>
                    <a:pt x="159433" y="47382"/>
                  </a:lnTo>
                  <a:lnTo>
                    <a:pt x="156543" y="41911"/>
                  </a:lnTo>
                  <a:lnTo>
                    <a:pt x="153291" y="36698"/>
                  </a:lnTo>
                  <a:lnTo>
                    <a:pt x="149575" y="31691"/>
                  </a:lnTo>
                  <a:lnTo>
                    <a:pt x="145446" y="26891"/>
                  </a:lnTo>
                  <a:lnTo>
                    <a:pt x="143278" y="24620"/>
                  </a:lnTo>
                  <a:lnTo>
                    <a:pt x="140956" y="22401"/>
                  </a:lnTo>
                  <a:lnTo>
                    <a:pt x="136207" y="18323"/>
                  </a:lnTo>
                  <a:lnTo>
                    <a:pt x="131201" y="14607"/>
                  </a:lnTo>
                  <a:lnTo>
                    <a:pt x="125936" y="11304"/>
                  </a:lnTo>
                  <a:lnTo>
                    <a:pt x="120517" y="8414"/>
                  </a:lnTo>
                  <a:lnTo>
                    <a:pt x="114891" y="5936"/>
                  </a:lnTo>
                  <a:lnTo>
                    <a:pt x="109162" y="3923"/>
                  </a:lnTo>
                  <a:lnTo>
                    <a:pt x="103278" y="2272"/>
                  </a:lnTo>
                  <a:lnTo>
                    <a:pt x="97291" y="1085"/>
                  </a:lnTo>
                  <a:lnTo>
                    <a:pt x="91252" y="362"/>
                  </a:lnTo>
                  <a:lnTo>
                    <a:pt x="85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4"/>
            <p:cNvSpPr/>
            <p:nvPr/>
          </p:nvSpPr>
          <p:spPr>
            <a:xfrm>
              <a:off x="3735150" y="1945225"/>
              <a:ext cx="1206475" cy="1700675"/>
            </a:xfrm>
            <a:custGeom>
              <a:avLst/>
              <a:gdLst/>
              <a:ahLst/>
              <a:cxnLst/>
              <a:rect l="l" t="t" r="r" b="b"/>
              <a:pathLst>
                <a:path w="48259" h="68027" extrusionOk="0">
                  <a:moveTo>
                    <a:pt x="826" y="0"/>
                  </a:moveTo>
                  <a:lnTo>
                    <a:pt x="465" y="52"/>
                  </a:ln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91"/>
                  </a:lnTo>
                  <a:lnTo>
                    <a:pt x="31639" y="67614"/>
                  </a:lnTo>
                  <a:lnTo>
                    <a:pt x="35355" y="67975"/>
                  </a:lnTo>
                  <a:lnTo>
                    <a:pt x="37317" y="68027"/>
                  </a:lnTo>
                  <a:lnTo>
                    <a:pt x="47794" y="68027"/>
                  </a:lnTo>
                  <a:lnTo>
                    <a:pt x="48155" y="67717"/>
                  </a:lnTo>
                  <a:lnTo>
                    <a:pt x="48259" y="67253"/>
                  </a:lnTo>
                  <a:lnTo>
                    <a:pt x="48001" y="66840"/>
                  </a:lnTo>
                  <a:lnTo>
                    <a:pt x="47743" y="66685"/>
                  </a:lnTo>
                  <a:lnTo>
                    <a:pt x="45678" y="65962"/>
                  </a:lnTo>
                  <a:lnTo>
                    <a:pt x="41859" y="64001"/>
                  </a:lnTo>
                  <a:lnTo>
                    <a:pt x="38401" y="61472"/>
                  </a:lnTo>
                  <a:lnTo>
                    <a:pt x="35459" y="58478"/>
                  </a:lnTo>
                  <a:lnTo>
                    <a:pt x="32981" y="55072"/>
                  </a:lnTo>
                  <a:lnTo>
                    <a:pt x="31020" y="51304"/>
                  </a:lnTo>
                  <a:lnTo>
                    <a:pt x="29678" y="47278"/>
                  </a:lnTo>
                  <a:lnTo>
                    <a:pt x="29007" y="42994"/>
                  </a:lnTo>
                  <a:lnTo>
                    <a:pt x="28904" y="40827"/>
                  </a:lnTo>
                  <a:lnTo>
                    <a:pt x="28904" y="1291"/>
                  </a:lnTo>
                  <a:lnTo>
                    <a:pt x="28904" y="826"/>
                  </a:lnTo>
                  <a:lnTo>
                    <a:pt x="28852" y="465"/>
                  </a:lnTo>
                  <a:lnTo>
                    <a:pt x="28388" y="52"/>
                  </a:lnTo>
                  <a:lnTo>
                    <a:pt x="28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4"/>
            <p:cNvSpPr/>
            <p:nvPr/>
          </p:nvSpPr>
          <p:spPr>
            <a:xfrm>
              <a:off x="2741600" y="1945225"/>
              <a:ext cx="1211650" cy="1700675"/>
            </a:xfrm>
            <a:custGeom>
              <a:avLst/>
              <a:gdLst/>
              <a:ahLst/>
              <a:cxnLst/>
              <a:rect l="l" t="t" r="r" b="b"/>
              <a:pathLst>
                <a:path w="48466" h="68027" extrusionOk="0">
                  <a:moveTo>
                    <a:pt x="465" y="0"/>
                  </a:moveTo>
                  <a:lnTo>
                    <a:pt x="52" y="465"/>
                  </a:lnTo>
                  <a:lnTo>
                    <a:pt x="0" y="775"/>
                  </a:lnTo>
                  <a:lnTo>
                    <a:pt x="0" y="31175"/>
                  </a:lnTo>
                  <a:lnTo>
                    <a:pt x="52" y="33085"/>
                  </a:lnTo>
                  <a:lnTo>
                    <a:pt x="413" y="36801"/>
                  </a:lnTo>
                  <a:lnTo>
                    <a:pt x="1136" y="40414"/>
                  </a:lnTo>
                  <a:lnTo>
                    <a:pt x="2271" y="43872"/>
                  </a:lnTo>
                  <a:lnTo>
                    <a:pt x="3665" y="47175"/>
                  </a:lnTo>
                  <a:lnTo>
                    <a:pt x="5368" y="50272"/>
                  </a:lnTo>
                  <a:lnTo>
                    <a:pt x="7381" y="53214"/>
                  </a:lnTo>
                  <a:lnTo>
                    <a:pt x="9704" y="55949"/>
                  </a:lnTo>
                  <a:lnTo>
                    <a:pt x="12233" y="58478"/>
                  </a:lnTo>
                  <a:lnTo>
                    <a:pt x="14968" y="60698"/>
                  </a:lnTo>
                  <a:lnTo>
                    <a:pt x="17962" y="62711"/>
                  </a:lnTo>
                  <a:lnTo>
                    <a:pt x="21110" y="64414"/>
                  </a:lnTo>
                  <a:lnTo>
                    <a:pt x="24465" y="65807"/>
                  </a:lnTo>
                  <a:lnTo>
                    <a:pt x="27975" y="66840"/>
                  </a:lnTo>
                  <a:lnTo>
                    <a:pt x="31588" y="67614"/>
                  </a:lnTo>
                  <a:lnTo>
                    <a:pt x="35355" y="67975"/>
                  </a:lnTo>
                  <a:lnTo>
                    <a:pt x="37317" y="68027"/>
                  </a:lnTo>
                  <a:lnTo>
                    <a:pt x="48001" y="68027"/>
                  </a:lnTo>
                  <a:lnTo>
                    <a:pt x="48362" y="67717"/>
                  </a:lnTo>
                  <a:lnTo>
                    <a:pt x="48465" y="67253"/>
                  </a:lnTo>
                  <a:lnTo>
                    <a:pt x="48207" y="66840"/>
                  </a:lnTo>
                  <a:lnTo>
                    <a:pt x="47897" y="66736"/>
                  </a:lnTo>
                  <a:lnTo>
                    <a:pt x="45833" y="66014"/>
                  </a:lnTo>
                  <a:lnTo>
                    <a:pt x="41962" y="64053"/>
                  </a:lnTo>
                  <a:lnTo>
                    <a:pt x="38504" y="61523"/>
                  </a:lnTo>
                  <a:lnTo>
                    <a:pt x="35510" y="58530"/>
                  </a:lnTo>
                  <a:lnTo>
                    <a:pt x="32981" y="55123"/>
                  </a:lnTo>
                  <a:lnTo>
                    <a:pt x="31020" y="51356"/>
                  </a:lnTo>
                  <a:lnTo>
                    <a:pt x="29678" y="47278"/>
                  </a:lnTo>
                  <a:lnTo>
                    <a:pt x="29007" y="42994"/>
                  </a:lnTo>
                  <a:lnTo>
                    <a:pt x="28904" y="40827"/>
                  </a:lnTo>
                  <a:lnTo>
                    <a:pt x="28904" y="1291"/>
                  </a:lnTo>
                  <a:lnTo>
                    <a:pt x="28904" y="826"/>
                  </a:lnTo>
                  <a:lnTo>
                    <a:pt x="28852" y="465"/>
                  </a:lnTo>
                  <a:lnTo>
                    <a:pt x="28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4"/>
            <p:cNvSpPr/>
            <p:nvPr/>
          </p:nvSpPr>
          <p:spPr>
            <a:xfrm>
              <a:off x="3664175" y="2074250"/>
              <a:ext cx="1184550" cy="1680050"/>
            </a:xfrm>
            <a:custGeom>
              <a:avLst/>
              <a:gdLst/>
              <a:ahLst/>
              <a:cxnLst/>
              <a:rect l="l" t="t" r="r" b="b"/>
              <a:pathLst>
                <a:path w="47382" h="67202" extrusionOk="0">
                  <a:moveTo>
                    <a:pt x="465" y="1"/>
                  </a:moveTo>
                  <a:lnTo>
                    <a:pt x="259" y="52"/>
                  </a:lnTo>
                  <a:lnTo>
                    <a:pt x="104" y="156"/>
                  </a:lnTo>
                  <a:lnTo>
                    <a:pt x="1" y="310"/>
                  </a:lnTo>
                  <a:lnTo>
                    <a:pt x="1" y="517"/>
                  </a:lnTo>
                  <a:lnTo>
                    <a:pt x="1" y="30814"/>
                  </a:lnTo>
                  <a:lnTo>
                    <a:pt x="1" y="32672"/>
                  </a:lnTo>
                  <a:lnTo>
                    <a:pt x="414" y="36336"/>
                  </a:lnTo>
                  <a:lnTo>
                    <a:pt x="1136" y="39898"/>
                  </a:lnTo>
                  <a:lnTo>
                    <a:pt x="2220" y="43304"/>
                  </a:lnTo>
                  <a:lnTo>
                    <a:pt x="3614" y="46556"/>
                  </a:lnTo>
                  <a:lnTo>
                    <a:pt x="5317" y="49653"/>
                  </a:lnTo>
                  <a:lnTo>
                    <a:pt x="7278" y="52543"/>
                  </a:lnTo>
                  <a:lnTo>
                    <a:pt x="9549" y="55279"/>
                  </a:lnTo>
                  <a:lnTo>
                    <a:pt x="12078" y="57756"/>
                  </a:lnTo>
                  <a:lnTo>
                    <a:pt x="14814" y="59975"/>
                  </a:lnTo>
                  <a:lnTo>
                    <a:pt x="17704" y="61937"/>
                  </a:lnTo>
                  <a:lnTo>
                    <a:pt x="20852" y="63588"/>
                  </a:lnTo>
                  <a:lnTo>
                    <a:pt x="24156" y="64982"/>
                  </a:lnTo>
                  <a:lnTo>
                    <a:pt x="27614" y="66066"/>
                  </a:lnTo>
                  <a:lnTo>
                    <a:pt x="31227" y="66788"/>
                  </a:lnTo>
                  <a:lnTo>
                    <a:pt x="34943" y="67150"/>
                  </a:lnTo>
                  <a:lnTo>
                    <a:pt x="36852" y="67201"/>
                  </a:lnTo>
                  <a:lnTo>
                    <a:pt x="47020" y="67201"/>
                  </a:lnTo>
                  <a:lnTo>
                    <a:pt x="47278" y="67150"/>
                  </a:lnTo>
                  <a:lnTo>
                    <a:pt x="47382" y="66943"/>
                  </a:lnTo>
                  <a:lnTo>
                    <a:pt x="47382" y="66634"/>
                  </a:lnTo>
                  <a:lnTo>
                    <a:pt x="47123" y="66530"/>
                  </a:lnTo>
                  <a:lnTo>
                    <a:pt x="45059" y="65756"/>
                  </a:lnTo>
                  <a:lnTo>
                    <a:pt x="41188" y="63795"/>
                  </a:lnTo>
                  <a:lnTo>
                    <a:pt x="37730" y="61214"/>
                  </a:lnTo>
                  <a:lnTo>
                    <a:pt x="34685" y="58221"/>
                  </a:lnTo>
                  <a:lnTo>
                    <a:pt x="32207" y="54762"/>
                  </a:lnTo>
                  <a:lnTo>
                    <a:pt x="30246" y="50995"/>
                  </a:lnTo>
                  <a:lnTo>
                    <a:pt x="28904" y="46917"/>
                  </a:lnTo>
                  <a:lnTo>
                    <a:pt x="28233" y="42633"/>
                  </a:lnTo>
                  <a:lnTo>
                    <a:pt x="28130"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4"/>
            <p:cNvSpPr/>
            <p:nvPr/>
          </p:nvSpPr>
          <p:spPr>
            <a:xfrm>
              <a:off x="3647400" y="2057475"/>
              <a:ext cx="1219400" cy="1713600"/>
            </a:xfrm>
            <a:custGeom>
              <a:avLst/>
              <a:gdLst/>
              <a:ahLst/>
              <a:cxnLst/>
              <a:rect l="l" t="t" r="r" b="b"/>
              <a:pathLst>
                <a:path w="48776" h="68544" fill="none" extrusionOk="0">
                  <a:moveTo>
                    <a:pt x="47743" y="68543"/>
                  </a:moveTo>
                  <a:lnTo>
                    <a:pt x="47743" y="68543"/>
                  </a:lnTo>
                  <a:lnTo>
                    <a:pt x="37523" y="68543"/>
                  </a:lnTo>
                  <a:lnTo>
                    <a:pt x="35614" y="68492"/>
                  </a:lnTo>
                  <a:lnTo>
                    <a:pt x="31794" y="68130"/>
                  </a:lnTo>
                  <a:lnTo>
                    <a:pt x="28182" y="67356"/>
                  </a:lnTo>
                  <a:lnTo>
                    <a:pt x="24620" y="66272"/>
                  </a:lnTo>
                  <a:lnTo>
                    <a:pt x="21265" y="64879"/>
                  </a:lnTo>
                  <a:lnTo>
                    <a:pt x="18065" y="63175"/>
                  </a:lnTo>
                  <a:lnTo>
                    <a:pt x="15072" y="61163"/>
                  </a:lnTo>
                  <a:lnTo>
                    <a:pt x="12285" y="58892"/>
                  </a:lnTo>
                  <a:lnTo>
                    <a:pt x="9756" y="56362"/>
                  </a:lnTo>
                  <a:lnTo>
                    <a:pt x="7485" y="53627"/>
                  </a:lnTo>
                  <a:lnTo>
                    <a:pt x="5420" y="50685"/>
                  </a:lnTo>
                  <a:lnTo>
                    <a:pt x="3717" y="47537"/>
                  </a:lnTo>
                  <a:lnTo>
                    <a:pt x="2272" y="44233"/>
                  </a:lnTo>
                  <a:lnTo>
                    <a:pt x="1188" y="40724"/>
                  </a:lnTo>
                  <a:lnTo>
                    <a:pt x="414" y="37111"/>
                  </a:lnTo>
                  <a:lnTo>
                    <a:pt x="52" y="33395"/>
                  </a:lnTo>
                  <a:lnTo>
                    <a:pt x="1" y="31485"/>
                  </a:lnTo>
                  <a:lnTo>
                    <a:pt x="1" y="1188"/>
                  </a:lnTo>
                  <a:lnTo>
                    <a:pt x="52" y="723"/>
                  </a:lnTo>
                  <a:lnTo>
                    <a:pt x="362" y="362"/>
                  </a:lnTo>
                  <a:lnTo>
                    <a:pt x="723" y="104"/>
                  </a:lnTo>
                  <a:lnTo>
                    <a:pt x="1136" y="1"/>
                  </a:lnTo>
                  <a:lnTo>
                    <a:pt x="28336" y="1"/>
                  </a:lnTo>
                  <a:lnTo>
                    <a:pt x="28801" y="104"/>
                  </a:lnTo>
                  <a:lnTo>
                    <a:pt x="29420" y="723"/>
                  </a:lnTo>
                  <a:lnTo>
                    <a:pt x="29472" y="1188"/>
                  </a:lnTo>
                  <a:lnTo>
                    <a:pt x="29523" y="41033"/>
                  </a:lnTo>
                  <a:lnTo>
                    <a:pt x="29575" y="43201"/>
                  </a:lnTo>
                  <a:lnTo>
                    <a:pt x="30298" y="47433"/>
                  </a:lnTo>
                  <a:lnTo>
                    <a:pt x="31588" y="51408"/>
                  </a:lnTo>
                  <a:lnTo>
                    <a:pt x="33498" y="55072"/>
                  </a:lnTo>
                  <a:lnTo>
                    <a:pt x="35923" y="58427"/>
                  </a:lnTo>
                  <a:lnTo>
                    <a:pt x="38865" y="61369"/>
                  </a:lnTo>
                  <a:lnTo>
                    <a:pt x="42272" y="63846"/>
                  </a:lnTo>
                  <a:lnTo>
                    <a:pt x="46040" y="65808"/>
                  </a:lnTo>
                  <a:lnTo>
                    <a:pt x="48053" y="66530"/>
                  </a:lnTo>
                  <a:lnTo>
                    <a:pt x="48414" y="66685"/>
                  </a:lnTo>
                  <a:lnTo>
                    <a:pt x="48775" y="67305"/>
                  </a:lnTo>
                  <a:lnTo>
                    <a:pt x="48775" y="67666"/>
                  </a:lnTo>
                  <a:lnTo>
                    <a:pt x="48672" y="68027"/>
                  </a:lnTo>
                  <a:lnTo>
                    <a:pt x="48104" y="68492"/>
                  </a:lnTo>
                  <a:lnTo>
                    <a:pt x="47743" y="6854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4"/>
            <p:cNvSpPr/>
            <p:nvPr/>
          </p:nvSpPr>
          <p:spPr>
            <a:xfrm>
              <a:off x="2673200" y="2074250"/>
              <a:ext cx="1188425" cy="1680050"/>
            </a:xfrm>
            <a:custGeom>
              <a:avLst/>
              <a:gdLst/>
              <a:ahLst/>
              <a:cxnLst/>
              <a:rect l="l" t="t" r="r" b="b"/>
              <a:pathLst>
                <a:path w="47537" h="67202" extrusionOk="0">
                  <a:moveTo>
                    <a:pt x="465" y="1"/>
                  </a:moveTo>
                  <a:lnTo>
                    <a:pt x="259" y="52"/>
                  </a:lnTo>
                  <a:lnTo>
                    <a:pt x="1" y="310"/>
                  </a:lnTo>
                  <a:lnTo>
                    <a:pt x="1" y="517"/>
                  </a:lnTo>
                  <a:lnTo>
                    <a:pt x="1" y="30814"/>
                  </a:lnTo>
                  <a:lnTo>
                    <a:pt x="52" y="32672"/>
                  </a:lnTo>
                  <a:lnTo>
                    <a:pt x="414" y="36336"/>
                  </a:lnTo>
                  <a:lnTo>
                    <a:pt x="1136" y="39898"/>
                  </a:lnTo>
                  <a:lnTo>
                    <a:pt x="2220" y="43304"/>
                  </a:lnTo>
                  <a:lnTo>
                    <a:pt x="3614" y="46556"/>
                  </a:lnTo>
                  <a:lnTo>
                    <a:pt x="5317" y="49653"/>
                  </a:lnTo>
                  <a:lnTo>
                    <a:pt x="7330" y="52543"/>
                  </a:lnTo>
                  <a:lnTo>
                    <a:pt x="9601" y="55279"/>
                  </a:lnTo>
                  <a:lnTo>
                    <a:pt x="12078" y="57756"/>
                  </a:lnTo>
                  <a:lnTo>
                    <a:pt x="14814" y="59975"/>
                  </a:lnTo>
                  <a:lnTo>
                    <a:pt x="17756" y="61937"/>
                  </a:lnTo>
                  <a:lnTo>
                    <a:pt x="20904" y="63588"/>
                  </a:lnTo>
                  <a:lnTo>
                    <a:pt x="24207" y="64982"/>
                  </a:lnTo>
                  <a:lnTo>
                    <a:pt x="27665" y="66066"/>
                  </a:lnTo>
                  <a:lnTo>
                    <a:pt x="31227" y="66788"/>
                  </a:lnTo>
                  <a:lnTo>
                    <a:pt x="34943" y="67150"/>
                  </a:lnTo>
                  <a:lnTo>
                    <a:pt x="36853" y="67201"/>
                  </a:lnTo>
                  <a:lnTo>
                    <a:pt x="47227" y="67201"/>
                  </a:lnTo>
                  <a:lnTo>
                    <a:pt x="47485" y="67150"/>
                  </a:lnTo>
                  <a:lnTo>
                    <a:pt x="47537" y="66685"/>
                  </a:lnTo>
                  <a:lnTo>
                    <a:pt x="47330" y="66582"/>
                  </a:lnTo>
                  <a:lnTo>
                    <a:pt x="45214" y="65808"/>
                  </a:lnTo>
                  <a:lnTo>
                    <a:pt x="41291" y="63846"/>
                  </a:lnTo>
                  <a:lnTo>
                    <a:pt x="37833" y="61317"/>
                  </a:lnTo>
                  <a:lnTo>
                    <a:pt x="34788" y="58272"/>
                  </a:lnTo>
                  <a:lnTo>
                    <a:pt x="32259" y="54866"/>
                  </a:lnTo>
                  <a:lnTo>
                    <a:pt x="30298" y="51046"/>
                  </a:lnTo>
                  <a:lnTo>
                    <a:pt x="28956" y="46969"/>
                  </a:lnTo>
                  <a:lnTo>
                    <a:pt x="28233" y="42633"/>
                  </a:lnTo>
                  <a:lnTo>
                    <a:pt x="28182" y="40414"/>
                  </a:lnTo>
                  <a:lnTo>
                    <a:pt x="28130" y="517"/>
                  </a:lnTo>
                  <a:lnTo>
                    <a:pt x="28078" y="310"/>
                  </a:lnTo>
                  <a:lnTo>
                    <a:pt x="27820" y="52"/>
                  </a:lnTo>
                  <a:lnTo>
                    <a:pt x="27614" y="52"/>
                  </a:lnTo>
                  <a:lnTo>
                    <a:pt x="465" y="1"/>
                  </a:lnTo>
                  <a:close/>
                </a:path>
              </a:pathLst>
            </a:custGeom>
            <a:noFill/>
            <a:ln w="9525" cap="flat" cmpd="sng">
              <a:solidFill>
                <a:srgbClr val="F89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4"/>
            <p:cNvSpPr/>
            <p:nvPr/>
          </p:nvSpPr>
          <p:spPr>
            <a:xfrm>
              <a:off x="2657725" y="2057475"/>
              <a:ext cx="1223250" cy="1713600"/>
            </a:xfrm>
            <a:custGeom>
              <a:avLst/>
              <a:gdLst/>
              <a:ahLst/>
              <a:cxnLst/>
              <a:rect l="l" t="t" r="r" b="b"/>
              <a:pathLst>
                <a:path w="48930" h="68544" fill="none" extrusionOk="0">
                  <a:moveTo>
                    <a:pt x="47846" y="68543"/>
                  </a:moveTo>
                  <a:lnTo>
                    <a:pt x="47846" y="68543"/>
                  </a:lnTo>
                  <a:lnTo>
                    <a:pt x="37523" y="68492"/>
                  </a:lnTo>
                  <a:lnTo>
                    <a:pt x="35614" y="68440"/>
                  </a:lnTo>
                  <a:lnTo>
                    <a:pt x="31846" y="68079"/>
                  </a:lnTo>
                  <a:lnTo>
                    <a:pt x="28181" y="67356"/>
                  </a:lnTo>
                  <a:lnTo>
                    <a:pt x="24620" y="66272"/>
                  </a:lnTo>
                  <a:lnTo>
                    <a:pt x="21265" y="64827"/>
                  </a:lnTo>
                  <a:lnTo>
                    <a:pt x="18065" y="63124"/>
                  </a:lnTo>
                  <a:lnTo>
                    <a:pt x="15072" y="61111"/>
                  </a:lnTo>
                  <a:lnTo>
                    <a:pt x="12336" y="58840"/>
                  </a:lnTo>
                  <a:lnTo>
                    <a:pt x="9755" y="56362"/>
                  </a:lnTo>
                  <a:lnTo>
                    <a:pt x="7484" y="53627"/>
                  </a:lnTo>
                  <a:lnTo>
                    <a:pt x="5472" y="50633"/>
                  </a:lnTo>
                  <a:lnTo>
                    <a:pt x="3717" y="47485"/>
                  </a:lnTo>
                  <a:lnTo>
                    <a:pt x="2271" y="44182"/>
                  </a:lnTo>
                  <a:lnTo>
                    <a:pt x="1188" y="40724"/>
                  </a:lnTo>
                  <a:lnTo>
                    <a:pt x="413" y="37111"/>
                  </a:lnTo>
                  <a:lnTo>
                    <a:pt x="52" y="33343"/>
                  </a:lnTo>
                  <a:lnTo>
                    <a:pt x="1" y="31433"/>
                  </a:lnTo>
                  <a:lnTo>
                    <a:pt x="1" y="1136"/>
                  </a:lnTo>
                  <a:lnTo>
                    <a:pt x="104" y="672"/>
                  </a:lnTo>
                  <a:lnTo>
                    <a:pt x="723" y="52"/>
                  </a:lnTo>
                  <a:lnTo>
                    <a:pt x="1136" y="1"/>
                  </a:lnTo>
                  <a:lnTo>
                    <a:pt x="28336" y="1"/>
                  </a:lnTo>
                  <a:lnTo>
                    <a:pt x="28801" y="52"/>
                  </a:lnTo>
                  <a:lnTo>
                    <a:pt x="29420" y="672"/>
                  </a:lnTo>
                  <a:lnTo>
                    <a:pt x="29523" y="1136"/>
                  </a:lnTo>
                  <a:lnTo>
                    <a:pt x="29523" y="41033"/>
                  </a:lnTo>
                  <a:lnTo>
                    <a:pt x="29575" y="43201"/>
                  </a:lnTo>
                  <a:lnTo>
                    <a:pt x="30297" y="47433"/>
                  </a:lnTo>
                  <a:lnTo>
                    <a:pt x="31639" y="51408"/>
                  </a:lnTo>
                  <a:lnTo>
                    <a:pt x="33549" y="55124"/>
                  </a:lnTo>
                  <a:lnTo>
                    <a:pt x="36026" y="58479"/>
                  </a:lnTo>
                  <a:lnTo>
                    <a:pt x="38968" y="61421"/>
                  </a:lnTo>
                  <a:lnTo>
                    <a:pt x="42375" y="63898"/>
                  </a:lnTo>
                  <a:lnTo>
                    <a:pt x="46194" y="65859"/>
                  </a:lnTo>
                  <a:lnTo>
                    <a:pt x="48259" y="66530"/>
                  </a:lnTo>
                  <a:lnTo>
                    <a:pt x="48620" y="66737"/>
                  </a:lnTo>
                  <a:lnTo>
                    <a:pt x="48930" y="67305"/>
                  </a:lnTo>
                  <a:lnTo>
                    <a:pt x="48827" y="67975"/>
                  </a:lnTo>
                  <a:lnTo>
                    <a:pt x="48310" y="68440"/>
                  </a:lnTo>
                  <a:lnTo>
                    <a:pt x="47949" y="6849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8" name="Google Shape;1148;p104"/>
          <p:cNvCxnSpPr/>
          <p:nvPr/>
        </p:nvCxnSpPr>
        <p:spPr>
          <a:xfrm>
            <a:off x="4356525" y="2704750"/>
            <a:ext cx="431100" cy="0"/>
          </a:xfrm>
          <a:prstGeom prst="straightConnector1">
            <a:avLst/>
          </a:prstGeom>
          <a:noFill/>
          <a:ln w="38100" cap="flat" cmpd="sng">
            <a:solidFill>
              <a:srgbClr val="F19E2D"/>
            </a:solidFill>
            <a:prstDash val="solid"/>
            <a:round/>
            <a:headEnd type="none" w="med" len="med"/>
            <a:tailEnd type="none" w="med" len="med"/>
          </a:ln>
        </p:spPr>
      </p:cxnSp>
      <p:sp>
        <p:nvSpPr>
          <p:cNvPr id="1149" name="Google Shape;1149;p104"/>
          <p:cNvSpPr txBox="1">
            <a:spLocks noGrp="1"/>
          </p:cNvSpPr>
          <p:nvPr>
            <p:ph type="body" idx="4294967295"/>
          </p:nvPr>
        </p:nvSpPr>
        <p:spPr>
          <a:xfrm>
            <a:off x="1595475" y="2952750"/>
            <a:ext cx="5953200" cy="107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1100">
                <a:solidFill>
                  <a:srgbClr val="444444"/>
                </a:solidFill>
              </a:rPr>
              <a:t>“Lorem ipsum dolor sit amet, consectetur adipiscing elit, sed do eiusmod tempor. Lorem ipsum dolor sit amet, consectetur adipiscing elit, sed do eiusmod tempor.”</a:t>
            </a:r>
            <a:endParaRPr sz="1100">
              <a:solidFill>
                <a:srgbClr val="444444"/>
              </a:solidFill>
            </a:endParaRPr>
          </a:p>
          <a:p>
            <a:pPr marL="0" lvl="0" indent="0" algn="ctr" rtl="0">
              <a:lnSpc>
                <a:spcPct val="150000"/>
              </a:lnSpc>
              <a:spcBef>
                <a:spcPts val="1600"/>
              </a:spcBef>
              <a:spcAft>
                <a:spcPts val="1600"/>
              </a:spcAft>
              <a:buNone/>
            </a:pPr>
            <a:endParaRPr sz="1100">
              <a:solidFill>
                <a:srgbClr val="444444"/>
              </a:solidFill>
            </a:endParaRPr>
          </a:p>
        </p:txBody>
      </p:sp>
      <p:sp>
        <p:nvSpPr>
          <p:cNvPr id="1150" name="Google Shape;1150;p104"/>
          <p:cNvSpPr txBox="1">
            <a:spLocks noGrp="1"/>
          </p:cNvSpPr>
          <p:nvPr>
            <p:ph type="body" idx="4294967295"/>
          </p:nvPr>
        </p:nvSpPr>
        <p:spPr>
          <a:xfrm>
            <a:off x="1595475" y="1885875"/>
            <a:ext cx="5953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t>NAME</a:t>
            </a:r>
            <a:br>
              <a:rPr lang="en" sz="1400" b="1"/>
            </a:br>
            <a:r>
              <a:rPr lang="en" sz="1400" i="1"/>
              <a:t>Title</a:t>
            </a:r>
            <a:endParaRPr sz="1400" i="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5"/>
          <p:cNvSpPr txBox="1">
            <a:spLocks noGrp="1"/>
          </p:cNvSpPr>
          <p:nvPr>
            <p:ph type="title"/>
          </p:nvPr>
        </p:nvSpPr>
        <p:spPr>
          <a:xfrm>
            <a:off x="1333825" y="3471650"/>
            <a:ext cx="2085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rPr>
              <a:t>Name</a:t>
            </a:r>
            <a:endParaRPr sz="2100">
              <a:solidFill>
                <a:schemeClr val="dk2"/>
              </a:solidFill>
            </a:endParaRPr>
          </a:p>
        </p:txBody>
      </p:sp>
      <p:sp>
        <p:nvSpPr>
          <p:cNvPr id="1156" name="Google Shape;1156;p105"/>
          <p:cNvSpPr txBox="1">
            <a:spLocks noGrp="1"/>
          </p:cNvSpPr>
          <p:nvPr>
            <p:ph type="subTitle" idx="1"/>
          </p:nvPr>
        </p:nvSpPr>
        <p:spPr>
          <a:xfrm>
            <a:off x="4738975" y="3599450"/>
            <a:ext cx="32841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chemeClr val="dk2"/>
                </a:solidFill>
              </a:rPr>
              <a:t>Email:</a:t>
            </a:r>
            <a:endParaRPr sz="1100">
              <a:solidFill>
                <a:schemeClr val="dk2"/>
              </a:solidFill>
            </a:endParaRPr>
          </a:p>
        </p:txBody>
      </p:sp>
      <p:sp>
        <p:nvSpPr>
          <p:cNvPr id="1157" name="Google Shape;1157;p105"/>
          <p:cNvSpPr txBox="1">
            <a:spLocks noGrp="1"/>
          </p:cNvSpPr>
          <p:nvPr>
            <p:ph type="subTitle" idx="2"/>
          </p:nvPr>
        </p:nvSpPr>
        <p:spPr>
          <a:xfrm>
            <a:off x="4738975" y="3997076"/>
            <a:ext cx="3284100" cy="91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name@fourth.com</a:t>
            </a:r>
            <a:endParaRPr sz="1100"/>
          </a:p>
        </p:txBody>
      </p:sp>
      <p:sp>
        <p:nvSpPr>
          <p:cNvPr id="1158" name="Google Shape;1158;p105"/>
          <p:cNvSpPr txBox="1">
            <a:spLocks noGrp="1"/>
          </p:cNvSpPr>
          <p:nvPr>
            <p:ph type="subTitle" idx="3"/>
          </p:nvPr>
        </p:nvSpPr>
        <p:spPr>
          <a:xfrm>
            <a:off x="1333825" y="3997075"/>
            <a:ext cx="2085000" cy="3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Title</a:t>
            </a:r>
            <a:endParaRPr sz="1100"/>
          </a:p>
        </p:txBody>
      </p:sp>
      <p:pic>
        <p:nvPicPr>
          <p:cNvPr id="1159" name="Google Shape;1159;p105"/>
          <p:cNvPicPr preferRelativeResize="0"/>
          <p:nvPr/>
        </p:nvPicPr>
        <p:blipFill>
          <a:blip r:embed="rId3">
            <a:alphaModFix/>
          </a:blip>
          <a:stretch>
            <a:fillRect/>
          </a:stretch>
        </p:blipFill>
        <p:spPr>
          <a:xfrm>
            <a:off x="4226944" y="3471650"/>
            <a:ext cx="432587" cy="432600"/>
          </a:xfrm>
          <a:prstGeom prst="rect">
            <a:avLst/>
          </a:prstGeom>
          <a:noFill/>
          <a:ln>
            <a:noFill/>
          </a:ln>
        </p:spPr>
      </p:pic>
      <p:pic>
        <p:nvPicPr>
          <p:cNvPr id="1160" name="Google Shape;1160;p105"/>
          <p:cNvPicPr preferRelativeResize="0"/>
          <p:nvPr/>
        </p:nvPicPr>
        <p:blipFill>
          <a:blip r:embed="rId4">
            <a:alphaModFix/>
          </a:blip>
          <a:stretch>
            <a:fillRect/>
          </a:stretch>
        </p:blipFill>
        <p:spPr>
          <a:xfrm>
            <a:off x="847850" y="3471663"/>
            <a:ext cx="432575" cy="432575"/>
          </a:xfrm>
          <a:prstGeom prst="rect">
            <a:avLst/>
          </a:prstGeom>
          <a:noFill/>
          <a:ln>
            <a:noFill/>
          </a:ln>
        </p:spPr>
      </p:pic>
      <p:sp>
        <p:nvSpPr>
          <p:cNvPr id="1161" name="Google Shape;1161;p105"/>
          <p:cNvSpPr txBox="1"/>
          <p:nvPr/>
        </p:nvSpPr>
        <p:spPr>
          <a:xfrm>
            <a:off x="847850" y="1201375"/>
            <a:ext cx="5814000" cy="9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FFFF"/>
                </a:solidFill>
                <a:latin typeface="Roboto Slab"/>
                <a:ea typeface="Roboto Slab"/>
                <a:cs typeface="Roboto Slab"/>
                <a:sym typeface="Roboto Slab"/>
              </a:rPr>
              <a:t>Thank You</a:t>
            </a:r>
            <a:endParaRPr sz="2400">
              <a:solidFill>
                <a:srgbClr val="FFFFFF"/>
              </a:solidFill>
              <a:latin typeface="Roboto Slab"/>
              <a:ea typeface="Roboto Slab"/>
              <a:cs typeface="Roboto Slab"/>
              <a:sym typeface="Roboto Slab"/>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06"/>
          <p:cNvPicPr preferRelativeResize="0"/>
          <p:nvPr/>
        </p:nvPicPr>
        <p:blipFill rotWithShape="1">
          <a:blip r:embed="rId3">
            <a:alphaModFix/>
          </a:blip>
          <a:srcRect t="7547" b="7547"/>
          <a:stretch/>
        </p:blipFill>
        <p:spPr>
          <a:xfrm>
            <a:off x="0" y="0"/>
            <a:ext cx="9144000" cy="5143501"/>
          </a:xfrm>
          <a:prstGeom prst="rect">
            <a:avLst/>
          </a:prstGeom>
          <a:noFill/>
          <a:ln>
            <a:noFill/>
          </a:ln>
        </p:spPr>
      </p:pic>
      <p:sp>
        <p:nvSpPr>
          <p:cNvPr id="1167" name="Google Shape;1167;p106"/>
          <p:cNvSpPr txBox="1">
            <a:spLocks noGrp="1"/>
          </p:cNvSpPr>
          <p:nvPr>
            <p:ph type="title"/>
          </p:nvPr>
        </p:nvSpPr>
        <p:spPr>
          <a:xfrm>
            <a:off x="3795225" y="1862800"/>
            <a:ext cx="3939000" cy="3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3"/>
                </a:solidFill>
                <a:latin typeface="Open Sans"/>
                <a:ea typeface="Open Sans"/>
                <a:cs typeface="Open Sans"/>
                <a:sym typeface="Open Sans"/>
              </a:rPr>
              <a:t>Jane Doe</a:t>
            </a:r>
            <a:endParaRPr sz="2100">
              <a:solidFill>
                <a:schemeClr val="accent3"/>
              </a:solidFill>
              <a:latin typeface="Open Sans"/>
              <a:ea typeface="Open Sans"/>
              <a:cs typeface="Open Sans"/>
              <a:sym typeface="Open Sans"/>
            </a:endParaRPr>
          </a:p>
        </p:txBody>
      </p:sp>
      <p:sp>
        <p:nvSpPr>
          <p:cNvPr id="1168" name="Google Shape;1168;p106"/>
          <p:cNvSpPr txBox="1">
            <a:spLocks noGrp="1"/>
          </p:cNvSpPr>
          <p:nvPr>
            <p:ph type="subTitle" idx="1"/>
          </p:nvPr>
        </p:nvSpPr>
        <p:spPr>
          <a:xfrm>
            <a:off x="3795225"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E-mail</a:t>
            </a:r>
            <a:endParaRPr sz="1100">
              <a:solidFill>
                <a:schemeClr val="dk1"/>
              </a:solidFill>
            </a:endParaRPr>
          </a:p>
        </p:txBody>
      </p:sp>
      <p:sp>
        <p:nvSpPr>
          <p:cNvPr id="1169" name="Google Shape;1169;p106"/>
          <p:cNvSpPr txBox="1">
            <a:spLocks noGrp="1"/>
          </p:cNvSpPr>
          <p:nvPr>
            <p:ph type="subTitle" idx="2"/>
          </p:nvPr>
        </p:nvSpPr>
        <p:spPr>
          <a:xfrm>
            <a:off x="3795225" y="2621900"/>
            <a:ext cx="2180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Jane@HotSchedules.com</a:t>
            </a:r>
            <a:endParaRPr sz="1100"/>
          </a:p>
        </p:txBody>
      </p:sp>
      <p:sp>
        <p:nvSpPr>
          <p:cNvPr id="1170" name="Google Shape;1170;p106"/>
          <p:cNvSpPr txBox="1">
            <a:spLocks noGrp="1"/>
          </p:cNvSpPr>
          <p:nvPr>
            <p:ph type="subTitle" idx="3"/>
          </p:nvPr>
        </p:nvSpPr>
        <p:spPr>
          <a:xfrm>
            <a:off x="6157651" y="2359688"/>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Phone</a:t>
            </a:r>
            <a:endParaRPr sz="1100">
              <a:solidFill>
                <a:schemeClr val="dk1"/>
              </a:solidFill>
            </a:endParaRPr>
          </a:p>
        </p:txBody>
      </p:sp>
      <p:sp>
        <p:nvSpPr>
          <p:cNvPr id="1171" name="Google Shape;1171;p106"/>
          <p:cNvSpPr txBox="1">
            <a:spLocks noGrp="1"/>
          </p:cNvSpPr>
          <p:nvPr>
            <p:ph type="subTitle" idx="4"/>
          </p:nvPr>
        </p:nvSpPr>
        <p:spPr>
          <a:xfrm>
            <a:off x="6157651" y="2621911"/>
            <a:ext cx="2033700" cy="2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+1.123.456.7890</a:t>
            </a:r>
            <a:endParaRPr sz="1100"/>
          </a:p>
        </p:txBody>
      </p:sp>
      <p:grpSp>
        <p:nvGrpSpPr>
          <p:cNvPr id="1172" name="Google Shape;1172;p106"/>
          <p:cNvGrpSpPr/>
          <p:nvPr/>
        </p:nvGrpSpPr>
        <p:grpSpPr>
          <a:xfrm>
            <a:off x="-2976845" y="-989202"/>
            <a:ext cx="6183235" cy="7121903"/>
            <a:chOff x="2188776" y="884667"/>
            <a:chExt cx="3362099" cy="3872494"/>
          </a:xfrm>
        </p:grpSpPr>
        <p:sp>
          <p:nvSpPr>
            <p:cNvPr id="1173" name="Google Shape;1173;p106"/>
            <p:cNvSpPr/>
            <p:nvPr/>
          </p:nvSpPr>
          <p:spPr>
            <a:xfrm>
              <a:off x="2188776" y="894886"/>
              <a:ext cx="3294400" cy="3862275"/>
            </a:xfrm>
            <a:custGeom>
              <a:avLst/>
              <a:gdLst/>
              <a:ahLst/>
              <a:cxnLst/>
              <a:rect l="l" t="t" r="r" b="b"/>
              <a:pathLst>
                <a:path w="131776" h="154491" extrusionOk="0">
                  <a:moveTo>
                    <a:pt x="39861" y="0"/>
                  </a:moveTo>
                  <a:lnTo>
                    <a:pt x="37702" y="21"/>
                  </a:lnTo>
                  <a:lnTo>
                    <a:pt x="35564" y="127"/>
                  </a:lnTo>
                  <a:lnTo>
                    <a:pt x="33426" y="360"/>
                  </a:lnTo>
                  <a:lnTo>
                    <a:pt x="31309" y="678"/>
                  </a:lnTo>
                  <a:lnTo>
                    <a:pt x="29192" y="1101"/>
                  </a:lnTo>
                  <a:lnTo>
                    <a:pt x="27096" y="1630"/>
                  </a:lnTo>
                  <a:lnTo>
                    <a:pt x="25001" y="2244"/>
                  </a:lnTo>
                  <a:lnTo>
                    <a:pt x="22968" y="2985"/>
                  </a:lnTo>
                  <a:lnTo>
                    <a:pt x="20936" y="3810"/>
                  </a:lnTo>
                  <a:lnTo>
                    <a:pt x="18946" y="4742"/>
                  </a:lnTo>
                  <a:lnTo>
                    <a:pt x="16999" y="5779"/>
                  </a:lnTo>
                  <a:lnTo>
                    <a:pt x="15094" y="6922"/>
                  </a:lnTo>
                  <a:lnTo>
                    <a:pt x="13210" y="8150"/>
                  </a:lnTo>
                  <a:lnTo>
                    <a:pt x="11389" y="9505"/>
                  </a:lnTo>
                  <a:lnTo>
                    <a:pt x="9632" y="10944"/>
                  </a:lnTo>
                  <a:lnTo>
                    <a:pt x="7917" y="12490"/>
                  </a:lnTo>
                  <a:lnTo>
                    <a:pt x="7092" y="13294"/>
                  </a:lnTo>
                  <a:lnTo>
                    <a:pt x="932" y="19433"/>
                  </a:lnTo>
                  <a:lnTo>
                    <a:pt x="741" y="19666"/>
                  </a:lnTo>
                  <a:lnTo>
                    <a:pt x="529" y="20132"/>
                  </a:lnTo>
                  <a:lnTo>
                    <a:pt x="487" y="20640"/>
                  </a:lnTo>
                  <a:lnTo>
                    <a:pt x="614" y="21105"/>
                  </a:lnTo>
                  <a:lnTo>
                    <a:pt x="889" y="21529"/>
                  </a:lnTo>
                  <a:lnTo>
                    <a:pt x="1249" y="21846"/>
                  </a:lnTo>
                  <a:lnTo>
                    <a:pt x="1736" y="22016"/>
                  </a:lnTo>
                  <a:lnTo>
                    <a:pt x="2265" y="22016"/>
                  </a:lnTo>
                  <a:lnTo>
                    <a:pt x="2540" y="21931"/>
                  </a:lnTo>
                  <a:lnTo>
                    <a:pt x="3662" y="21529"/>
                  </a:lnTo>
                  <a:lnTo>
                    <a:pt x="5906" y="20851"/>
                  </a:lnTo>
                  <a:lnTo>
                    <a:pt x="8193" y="20343"/>
                  </a:lnTo>
                  <a:lnTo>
                    <a:pt x="10479" y="20005"/>
                  </a:lnTo>
                  <a:lnTo>
                    <a:pt x="12807" y="19814"/>
                  </a:lnTo>
                  <a:lnTo>
                    <a:pt x="15136" y="19793"/>
                  </a:lnTo>
                  <a:lnTo>
                    <a:pt x="17443" y="19941"/>
                  </a:lnTo>
                  <a:lnTo>
                    <a:pt x="19751" y="20237"/>
                  </a:lnTo>
                  <a:lnTo>
                    <a:pt x="22037" y="20703"/>
                  </a:lnTo>
                  <a:lnTo>
                    <a:pt x="24281" y="21338"/>
                  </a:lnTo>
                  <a:lnTo>
                    <a:pt x="26482" y="22122"/>
                  </a:lnTo>
                  <a:lnTo>
                    <a:pt x="28642" y="23074"/>
                  </a:lnTo>
                  <a:lnTo>
                    <a:pt x="30737" y="24175"/>
                  </a:lnTo>
                  <a:lnTo>
                    <a:pt x="32748" y="25466"/>
                  </a:lnTo>
                  <a:lnTo>
                    <a:pt x="34696" y="26906"/>
                  </a:lnTo>
                  <a:lnTo>
                    <a:pt x="36559" y="28493"/>
                  </a:lnTo>
                  <a:lnTo>
                    <a:pt x="37448" y="29361"/>
                  </a:lnTo>
                  <a:lnTo>
                    <a:pt x="80844" y="72630"/>
                  </a:lnTo>
                  <a:lnTo>
                    <a:pt x="81267" y="73075"/>
                  </a:lnTo>
                  <a:lnTo>
                    <a:pt x="81923" y="74091"/>
                  </a:lnTo>
                  <a:lnTo>
                    <a:pt x="82368" y="75171"/>
                  </a:lnTo>
                  <a:lnTo>
                    <a:pt x="82601" y="76314"/>
                  </a:lnTo>
                  <a:lnTo>
                    <a:pt x="82601" y="77457"/>
                  </a:lnTo>
                  <a:lnTo>
                    <a:pt x="82368" y="78600"/>
                  </a:lnTo>
                  <a:lnTo>
                    <a:pt x="81923" y="79679"/>
                  </a:lnTo>
                  <a:lnTo>
                    <a:pt x="81267" y="80696"/>
                  </a:lnTo>
                  <a:lnTo>
                    <a:pt x="80844" y="81140"/>
                  </a:lnTo>
                  <a:lnTo>
                    <a:pt x="36686" y="125214"/>
                  </a:lnTo>
                  <a:lnTo>
                    <a:pt x="35797" y="126082"/>
                  </a:lnTo>
                  <a:lnTo>
                    <a:pt x="33934" y="127690"/>
                  </a:lnTo>
                  <a:lnTo>
                    <a:pt x="31986" y="129130"/>
                  </a:lnTo>
                  <a:lnTo>
                    <a:pt x="29975" y="130421"/>
                  </a:lnTo>
                  <a:lnTo>
                    <a:pt x="27879" y="131564"/>
                  </a:lnTo>
                  <a:lnTo>
                    <a:pt x="25741" y="132538"/>
                  </a:lnTo>
                  <a:lnTo>
                    <a:pt x="23561" y="133364"/>
                  </a:lnTo>
                  <a:lnTo>
                    <a:pt x="21317" y="134020"/>
                  </a:lnTo>
                  <a:lnTo>
                    <a:pt x="19052" y="134528"/>
                  </a:lnTo>
                  <a:lnTo>
                    <a:pt x="16766" y="134867"/>
                  </a:lnTo>
                  <a:lnTo>
                    <a:pt x="14480" y="135057"/>
                  </a:lnTo>
                  <a:lnTo>
                    <a:pt x="12172" y="135078"/>
                  </a:lnTo>
                  <a:lnTo>
                    <a:pt x="9886" y="134951"/>
                  </a:lnTo>
                  <a:lnTo>
                    <a:pt x="7600" y="134655"/>
                  </a:lnTo>
                  <a:lnTo>
                    <a:pt x="5335" y="134210"/>
                  </a:lnTo>
                  <a:lnTo>
                    <a:pt x="3112" y="133596"/>
                  </a:lnTo>
                  <a:lnTo>
                    <a:pt x="2011" y="133215"/>
                  </a:lnTo>
                  <a:lnTo>
                    <a:pt x="1736" y="133131"/>
                  </a:lnTo>
                  <a:lnTo>
                    <a:pt x="1207" y="133152"/>
                  </a:lnTo>
                  <a:lnTo>
                    <a:pt x="762" y="133321"/>
                  </a:lnTo>
                  <a:lnTo>
                    <a:pt x="381" y="133639"/>
                  </a:lnTo>
                  <a:lnTo>
                    <a:pt x="127" y="134041"/>
                  </a:lnTo>
                  <a:lnTo>
                    <a:pt x="0" y="134528"/>
                  </a:lnTo>
                  <a:lnTo>
                    <a:pt x="43" y="135015"/>
                  </a:lnTo>
                  <a:lnTo>
                    <a:pt x="254" y="135480"/>
                  </a:lnTo>
                  <a:lnTo>
                    <a:pt x="466" y="135713"/>
                  </a:lnTo>
                  <a:lnTo>
                    <a:pt x="6330" y="141619"/>
                  </a:lnTo>
                  <a:lnTo>
                    <a:pt x="7155" y="142403"/>
                  </a:lnTo>
                  <a:lnTo>
                    <a:pt x="8828" y="143927"/>
                  </a:lnTo>
                  <a:lnTo>
                    <a:pt x="10585" y="145345"/>
                  </a:lnTo>
                  <a:lnTo>
                    <a:pt x="12384" y="146679"/>
                  </a:lnTo>
                  <a:lnTo>
                    <a:pt x="14226" y="147885"/>
                  </a:lnTo>
                  <a:lnTo>
                    <a:pt x="16131" y="149007"/>
                  </a:lnTo>
                  <a:lnTo>
                    <a:pt x="18057" y="150002"/>
                  </a:lnTo>
                  <a:lnTo>
                    <a:pt x="20047" y="150913"/>
                  </a:lnTo>
                  <a:lnTo>
                    <a:pt x="22058" y="151717"/>
                  </a:lnTo>
                  <a:lnTo>
                    <a:pt x="24090" y="152416"/>
                  </a:lnTo>
                  <a:lnTo>
                    <a:pt x="26165" y="153029"/>
                  </a:lnTo>
                  <a:lnTo>
                    <a:pt x="28261" y="153516"/>
                  </a:lnTo>
                  <a:lnTo>
                    <a:pt x="30356" y="153918"/>
                  </a:lnTo>
                  <a:lnTo>
                    <a:pt x="32494" y="154215"/>
                  </a:lnTo>
                  <a:lnTo>
                    <a:pt x="34611" y="154405"/>
                  </a:lnTo>
                  <a:lnTo>
                    <a:pt x="36770" y="154490"/>
                  </a:lnTo>
                  <a:lnTo>
                    <a:pt x="38908" y="154469"/>
                  </a:lnTo>
                  <a:lnTo>
                    <a:pt x="41046" y="154363"/>
                  </a:lnTo>
                  <a:lnTo>
                    <a:pt x="43185" y="154130"/>
                  </a:lnTo>
                  <a:lnTo>
                    <a:pt x="45323" y="153813"/>
                  </a:lnTo>
                  <a:lnTo>
                    <a:pt x="47439" y="153389"/>
                  </a:lnTo>
                  <a:lnTo>
                    <a:pt x="49535" y="152860"/>
                  </a:lnTo>
                  <a:lnTo>
                    <a:pt x="51610" y="152246"/>
                  </a:lnTo>
                  <a:lnTo>
                    <a:pt x="53663" y="151505"/>
                  </a:lnTo>
                  <a:lnTo>
                    <a:pt x="55674" y="150680"/>
                  </a:lnTo>
                  <a:lnTo>
                    <a:pt x="57664" y="149748"/>
                  </a:lnTo>
                  <a:lnTo>
                    <a:pt x="59611" y="148711"/>
                  </a:lnTo>
                  <a:lnTo>
                    <a:pt x="61538" y="147568"/>
                  </a:lnTo>
                  <a:lnTo>
                    <a:pt x="63401" y="146340"/>
                  </a:lnTo>
                  <a:lnTo>
                    <a:pt x="65221" y="144985"/>
                  </a:lnTo>
                  <a:lnTo>
                    <a:pt x="66978" y="143546"/>
                  </a:lnTo>
                  <a:lnTo>
                    <a:pt x="68693" y="142000"/>
                  </a:lnTo>
                  <a:lnTo>
                    <a:pt x="69518" y="141196"/>
                  </a:lnTo>
                  <a:lnTo>
                    <a:pt x="129532" y="81288"/>
                  </a:lnTo>
                  <a:lnTo>
                    <a:pt x="130125" y="80717"/>
                  </a:lnTo>
                  <a:lnTo>
                    <a:pt x="130527" y="80293"/>
                  </a:lnTo>
                  <a:lnTo>
                    <a:pt x="131141" y="79341"/>
                  </a:lnTo>
                  <a:lnTo>
                    <a:pt x="131564" y="78304"/>
                  </a:lnTo>
                  <a:lnTo>
                    <a:pt x="131776" y="77203"/>
                  </a:lnTo>
                  <a:lnTo>
                    <a:pt x="131776" y="76102"/>
                  </a:lnTo>
                  <a:lnTo>
                    <a:pt x="131564" y="75022"/>
                  </a:lnTo>
                  <a:lnTo>
                    <a:pt x="131141" y="73985"/>
                  </a:lnTo>
                  <a:lnTo>
                    <a:pt x="130527" y="73032"/>
                  </a:lnTo>
                  <a:lnTo>
                    <a:pt x="130125" y="72609"/>
                  </a:lnTo>
                  <a:lnTo>
                    <a:pt x="70281" y="12913"/>
                  </a:lnTo>
                  <a:lnTo>
                    <a:pt x="69476" y="12087"/>
                  </a:lnTo>
                  <a:lnTo>
                    <a:pt x="67783" y="10563"/>
                  </a:lnTo>
                  <a:lnTo>
                    <a:pt x="66026" y="9145"/>
                  </a:lnTo>
                  <a:lnTo>
                    <a:pt x="64226" y="7833"/>
                  </a:lnTo>
                  <a:lnTo>
                    <a:pt x="62385" y="6626"/>
                  </a:lnTo>
                  <a:lnTo>
                    <a:pt x="60501" y="5504"/>
                  </a:lnTo>
                  <a:lnTo>
                    <a:pt x="58553" y="4488"/>
                  </a:lnTo>
                  <a:lnTo>
                    <a:pt x="56584" y="3578"/>
                  </a:lnTo>
                  <a:lnTo>
                    <a:pt x="54573" y="2773"/>
                  </a:lnTo>
                  <a:lnTo>
                    <a:pt x="52520" y="2075"/>
                  </a:lnTo>
                  <a:lnTo>
                    <a:pt x="50445" y="1482"/>
                  </a:lnTo>
                  <a:lnTo>
                    <a:pt x="48371" y="974"/>
                  </a:lnTo>
                  <a:lnTo>
                    <a:pt x="46254" y="572"/>
                  </a:lnTo>
                  <a:lnTo>
                    <a:pt x="44137" y="275"/>
                  </a:lnTo>
                  <a:lnTo>
                    <a:pt x="41999" y="85"/>
                  </a:lnTo>
                  <a:lnTo>
                    <a:pt x="39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6"/>
            <p:cNvSpPr/>
            <p:nvPr/>
          </p:nvSpPr>
          <p:spPr>
            <a:xfrm>
              <a:off x="2248525" y="884667"/>
              <a:ext cx="3302350" cy="3867575"/>
            </a:xfrm>
            <a:custGeom>
              <a:avLst/>
              <a:gdLst/>
              <a:ahLst/>
              <a:cxnLst/>
              <a:rect l="l" t="t" r="r" b="b"/>
              <a:pathLst>
                <a:path w="132094" h="154703" extrusionOk="0">
                  <a:moveTo>
                    <a:pt x="40010" y="254"/>
                  </a:moveTo>
                  <a:lnTo>
                    <a:pt x="42148" y="339"/>
                  </a:lnTo>
                  <a:lnTo>
                    <a:pt x="44286" y="530"/>
                  </a:lnTo>
                  <a:lnTo>
                    <a:pt x="46402" y="826"/>
                  </a:lnTo>
                  <a:lnTo>
                    <a:pt x="48498" y="1207"/>
                  </a:lnTo>
                  <a:lnTo>
                    <a:pt x="50594" y="1715"/>
                  </a:lnTo>
                  <a:lnTo>
                    <a:pt x="52647" y="2308"/>
                  </a:lnTo>
                  <a:lnTo>
                    <a:pt x="54679" y="3006"/>
                  </a:lnTo>
                  <a:lnTo>
                    <a:pt x="56691" y="3811"/>
                  </a:lnTo>
                  <a:lnTo>
                    <a:pt x="58659" y="4721"/>
                  </a:lnTo>
                  <a:lnTo>
                    <a:pt x="60586" y="5716"/>
                  </a:lnTo>
                  <a:lnTo>
                    <a:pt x="62491" y="6817"/>
                  </a:lnTo>
                  <a:lnTo>
                    <a:pt x="64332" y="8023"/>
                  </a:lnTo>
                  <a:lnTo>
                    <a:pt x="66132" y="9336"/>
                  </a:lnTo>
                  <a:lnTo>
                    <a:pt x="67868" y="10754"/>
                  </a:lnTo>
                  <a:lnTo>
                    <a:pt x="69540" y="12278"/>
                  </a:lnTo>
                  <a:lnTo>
                    <a:pt x="70366" y="13083"/>
                  </a:lnTo>
                  <a:lnTo>
                    <a:pt x="130167" y="72779"/>
                  </a:lnTo>
                  <a:lnTo>
                    <a:pt x="130548" y="73181"/>
                  </a:lnTo>
                  <a:lnTo>
                    <a:pt x="131141" y="74091"/>
                  </a:lnTo>
                  <a:lnTo>
                    <a:pt x="131564" y="75086"/>
                  </a:lnTo>
                  <a:lnTo>
                    <a:pt x="131776" y="76166"/>
                  </a:lnTo>
                  <a:lnTo>
                    <a:pt x="131797" y="76737"/>
                  </a:lnTo>
                  <a:lnTo>
                    <a:pt x="131776" y="77309"/>
                  </a:lnTo>
                  <a:lnTo>
                    <a:pt x="131564" y="78389"/>
                  </a:lnTo>
                  <a:lnTo>
                    <a:pt x="131141" y="79383"/>
                  </a:lnTo>
                  <a:lnTo>
                    <a:pt x="130548" y="80294"/>
                  </a:lnTo>
                  <a:lnTo>
                    <a:pt x="130167" y="80717"/>
                  </a:lnTo>
                  <a:lnTo>
                    <a:pt x="129575" y="81289"/>
                  </a:lnTo>
                  <a:lnTo>
                    <a:pt x="69561" y="141175"/>
                  </a:lnTo>
                  <a:lnTo>
                    <a:pt x="68757" y="141958"/>
                  </a:lnTo>
                  <a:lnTo>
                    <a:pt x="67106" y="143461"/>
                  </a:lnTo>
                  <a:lnTo>
                    <a:pt x="65391" y="144859"/>
                  </a:lnTo>
                  <a:lnTo>
                    <a:pt x="63634" y="146192"/>
                  </a:lnTo>
                  <a:lnTo>
                    <a:pt x="61813" y="147399"/>
                  </a:lnTo>
                  <a:lnTo>
                    <a:pt x="59929" y="148542"/>
                  </a:lnTo>
                  <a:lnTo>
                    <a:pt x="58024" y="149579"/>
                  </a:lnTo>
                  <a:lnTo>
                    <a:pt x="56055" y="150511"/>
                  </a:lnTo>
                  <a:lnTo>
                    <a:pt x="54044" y="151357"/>
                  </a:lnTo>
                  <a:lnTo>
                    <a:pt x="51991" y="152098"/>
                  </a:lnTo>
                  <a:lnTo>
                    <a:pt x="49917" y="152733"/>
                  </a:lnTo>
                  <a:lnTo>
                    <a:pt x="47800" y="153284"/>
                  </a:lnTo>
                  <a:lnTo>
                    <a:pt x="45662" y="153728"/>
                  </a:lnTo>
                  <a:lnTo>
                    <a:pt x="43481" y="154067"/>
                  </a:lnTo>
                  <a:lnTo>
                    <a:pt x="41301" y="154279"/>
                  </a:lnTo>
                  <a:lnTo>
                    <a:pt x="39078" y="154406"/>
                  </a:lnTo>
                  <a:lnTo>
                    <a:pt x="37977" y="154427"/>
                  </a:lnTo>
                  <a:lnTo>
                    <a:pt x="36855" y="154427"/>
                  </a:lnTo>
                  <a:lnTo>
                    <a:pt x="34654" y="154342"/>
                  </a:lnTo>
                  <a:lnTo>
                    <a:pt x="32452" y="154131"/>
                  </a:lnTo>
                  <a:lnTo>
                    <a:pt x="30293" y="153834"/>
                  </a:lnTo>
                  <a:lnTo>
                    <a:pt x="28155" y="153411"/>
                  </a:lnTo>
                  <a:lnTo>
                    <a:pt x="26059" y="152903"/>
                  </a:lnTo>
                  <a:lnTo>
                    <a:pt x="23985" y="152289"/>
                  </a:lnTo>
                  <a:lnTo>
                    <a:pt x="21953" y="151569"/>
                  </a:lnTo>
                  <a:lnTo>
                    <a:pt x="19942" y="150765"/>
                  </a:lnTo>
                  <a:lnTo>
                    <a:pt x="17994" y="149854"/>
                  </a:lnTo>
                  <a:lnTo>
                    <a:pt x="16089" y="148838"/>
                  </a:lnTo>
                  <a:lnTo>
                    <a:pt x="14226" y="147738"/>
                  </a:lnTo>
                  <a:lnTo>
                    <a:pt x="12427" y="146531"/>
                  </a:lnTo>
                  <a:lnTo>
                    <a:pt x="10670" y="145240"/>
                  </a:lnTo>
                  <a:lnTo>
                    <a:pt x="8976" y="143842"/>
                  </a:lnTo>
                  <a:lnTo>
                    <a:pt x="7346" y="142361"/>
                  </a:lnTo>
                  <a:lnTo>
                    <a:pt x="6563" y="141599"/>
                  </a:lnTo>
                  <a:lnTo>
                    <a:pt x="678" y="135714"/>
                  </a:lnTo>
                  <a:lnTo>
                    <a:pt x="487" y="135502"/>
                  </a:lnTo>
                  <a:lnTo>
                    <a:pt x="297" y="135036"/>
                  </a:lnTo>
                  <a:lnTo>
                    <a:pt x="297" y="134571"/>
                  </a:lnTo>
                  <a:lnTo>
                    <a:pt x="403" y="134168"/>
                  </a:lnTo>
                  <a:lnTo>
                    <a:pt x="509" y="133999"/>
                  </a:lnTo>
                  <a:lnTo>
                    <a:pt x="678" y="133766"/>
                  </a:lnTo>
                  <a:lnTo>
                    <a:pt x="1101" y="133470"/>
                  </a:lnTo>
                  <a:lnTo>
                    <a:pt x="1440" y="133364"/>
                  </a:lnTo>
                  <a:lnTo>
                    <a:pt x="1631" y="133364"/>
                  </a:lnTo>
                  <a:lnTo>
                    <a:pt x="1885" y="133385"/>
                  </a:lnTo>
                  <a:lnTo>
                    <a:pt x="2139" y="133449"/>
                  </a:lnTo>
                  <a:lnTo>
                    <a:pt x="3239" y="133808"/>
                  </a:lnTo>
                  <a:lnTo>
                    <a:pt x="5462" y="134422"/>
                  </a:lnTo>
                  <a:lnTo>
                    <a:pt x="7727" y="134867"/>
                  </a:lnTo>
                  <a:lnTo>
                    <a:pt x="10013" y="135163"/>
                  </a:lnTo>
                  <a:lnTo>
                    <a:pt x="12300" y="135290"/>
                  </a:lnTo>
                  <a:lnTo>
                    <a:pt x="14607" y="135269"/>
                  </a:lnTo>
                  <a:lnTo>
                    <a:pt x="16936" y="135079"/>
                  </a:lnTo>
                  <a:lnTo>
                    <a:pt x="19222" y="134740"/>
                  </a:lnTo>
                  <a:lnTo>
                    <a:pt x="20365" y="134507"/>
                  </a:lnTo>
                  <a:lnTo>
                    <a:pt x="21529" y="134232"/>
                  </a:lnTo>
                  <a:lnTo>
                    <a:pt x="23815" y="133554"/>
                  </a:lnTo>
                  <a:lnTo>
                    <a:pt x="26059" y="132708"/>
                  </a:lnTo>
                  <a:lnTo>
                    <a:pt x="28219" y="131713"/>
                  </a:lnTo>
                  <a:lnTo>
                    <a:pt x="30293" y="130570"/>
                  </a:lnTo>
                  <a:lnTo>
                    <a:pt x="32304" y="129257"/>
                  </a:lnTo>
                  <a:lnTo>
                    <a:pt x="34230" y="127818"/>
                  </a:lnTo>
                  <a:lnTo>
                    <a:pt x="36051" y="126251"/>
                  </a:lnTo>
                  <a:lnTo>
                    <a:pt x="36919" y="125404"/>
                  </a:lnTo>
                  <a:lnTo>
                    <a:pt x="81077" y="81373"/>
                  </a:lnTo>
                  <a:lnTo>
                    <a:pt x="81500" y="80929"/>
                  </a:lnTo>
                  <a:lnTo>
                    <a:pt x="82157" y="79913"/>
                  </a:lnTo>
                  <a:lnTo>
                    <a:pt x="82622" y="78812"/>
                  </a:lnTo>
                  <a:lnTo>
                    <a:pt x="82855" y="77626"/>
                  </a:lnTo>
                  <a:lnTo>
                    <a:pt x="82876" y="77013"/>
                  </a:lnTo>
                  <a:lnTo>
                    <a:pt x="82855" y="76377"/>
                  </a:lnTo>
                  <a:lnTo>
                    <a:pt x="82622" y="75192"/>
                  </a:lnTo>
                  <a:lnTo>
                    <a:pt x="82157" y="74091"/>
                  </a:lnTo>
                  <a:lnTo>
                    <a:pt x="81500" y="73075"/>
                  </a:lnTo>
                  <a:lnTo>
                    <a:pt x="81077" y="72631"/>
                  </a:lnTo>
                  <a:lnTo>
                    <a:pt x="37702" y="29340"/>
                  </a:lnTo>
                  <a:lnTo>
                    <a:pt x="36834" y="28515"/>
                  </a:lnTo>
                  <a:lnTo>
                    <a:pt x="35035" y="26948"/>
                  </a:lnTo>
                  <a:lnTo>
                    <a:pt x="33130" y="25530"/>
                  </a:lnTo>
                  <a:lnTo>
                    <a:pt x="31119" y="24260"/>
                  </a:lnTo>
                  <a:lnTo>
                    <a:pt x="29065" y="23159"/>
                  </a:lnTo>
                  <a:lnTo>
                    <a:pt x="26927" y="22185"/>
                  </a:lnTo>
                  <a:lnTo>
                    <a:pt x="24726" y="21381"/>
                  </a:lnTo>
                  <a:lnTo>
                    <a:pt x="22482" y="20746"/>
                  </a:lnTo>
                  <a:lnTo>
                    <a:pt x="20196" y="20259"/>
                  </a:lnTo>
                  <a:lnTo>
                    <a:pt x="17867" y="19920"/>
                  </a:lnTo>
                  <a:lnTo>
                    <a:pt x="15517" y="19772"/>
                  </a:lnTo>
                  <a:lnTo>
                    <a:pt x="13167" y="19772"/>
                  </a:lnTo>
                  <a:lnTo>
                    <a:pt x="10797" y="19941"/>
                  </a:lnTo>
                  <a:lnTo>
                    <a:pt x="8447" y="20280"/>
                  </a:lnTo>
                  <a:lnTo>
                    <a:pt x="6097" y="20788"/>
                  </a:lnTo>
                  <a:lnTo>
                    <a:pt x="3790" y="21466"/>
                  </a:lnTo>
                  <a:lnTo>
                    <a:pt x="2647" y="21889"/>
                  </a:lnTo>
                  <a:lnTo>
                    <a:pt x="2350" y="21974"/>
                  </a:lnTo>
                  <a:lnTo>
                    <a:pt x="1863" y="21952"/>
                  </a:lnTo>
                  <a:lnTo>
                    <a:pt x="1440" y="21762"/>
                  </a:lnTo>
                  <a:lnTo>
                    <a:pt x="1122" y="21487"/>
                  </a:lnTo>
                  <a:lnTo>
                    <a:pt x="995" y="21339"/>
                  </a:lnTo>
                  <a:lnTo>
                    <a:pt x="890" y="21169"/>
                  </a:lnTo>
                  <a:lnTo>
                    <a:pt x="763" y="20746"/>
                  </a:lnTo>
                  <a:lnTo>
                    <a:pt x="784" y="20301"/>
                  </a:lnTo>
                  <a:lnTo>
                    <a:pt x="995" y="19836"/>
                  </a:lnTo>
                  <a:lnTo>
                    <a:pt x="1186" y="19603"/>
                  </a:lnTo>
                  <a:lnTo>
                    <a:pt x="7346" y="13464"/>
                  </a:lnTo>
                  <a:lnTo>
                    <a:pt x="8172" y="12659"/>
                  </a:lnTo>
                  <a:lnTo>
                    <a:pt x="9886" y="11114"/>
                  </a:lnTo>
                  <a:lnTo>
                    <a:pt x="11643" y="9696"/>
                  </a:lnTo>
                  <a:lnTo>
                    <a:pt x="13443" y="8362"/>
                  </a:lnTo>
                  <a:lnTo>
                    <a:pt x="15306" y="7113"/>
                  </a:lnTo>
                  <a:lnTo>
                    <a:pt x="17211" y="5991"/>
                  </a:lnTo>
                  <a:lnTo>
                    <a:pt x="19158" y="4954"/>
                  </a:lnTo>
                  <a:lnTo>
                    <a:pt x="21148" y="4044"/>
                  </a:lnTo>
                  <a:lnTo>
                    <a:pt x="23159" y="3218"/>
                  </a:lnTo>
                  <a:lnTo>
                    <a:pt x="25213" y="2477"/>
                  </a:lnTo>
                  <a:lnTo>
                    <a:pt x="27287" y="1863"/>
                  </a:lnTo>
                  <a:lnTo>
                    <a:pt x="29362" y="1334"/>
                  </a:lnTo>
                  <a:lnTo>
                    <a:pt x="31478" y="911"/>
                  </a:lnTo>
                  <a:lnTo>
                    <a:pt x="33595" y="593"/>
                  </a:lnTo>
                  <a:lnTo>
                    <a:pt x="35733" y="381"/>
                  </a:lnTo>
                  <a:lnTo>
                    <a:pt x="37871" y="276"/>
                  </a:lnTo>
                  <a:lnTo>
                    <a:pt x="40010" y="254"/>
                  </a:lnTo>
                  <a:close/>
                  <a:moveTo>
                    <a:pt x="37871" y="0"/>
                  </a:moveTo>
                  <a:lnTo>
                    <a:pt x="35712" y="127"/>
                  </a:lnTo>
                  <a:lnTo>
                    <a:pt x="33574" y="339"/>
                  </a:lnTo>
                  <a:lnTo>
                    <a:pt x="31436" y="657"/>
                  </a:lnTo>
                  <a:lnTo>
                    <a:pt x="29319" y="1080"/>
                  </a:lnTo>
                  <a:lnTo>
                    <a:pt x="27202" y="1609"/>
                  </a:lnTo>
                  <a:lnTo>
                    <a:pt x="25128" y="2244"/>
                  </a:lnTo>
                  <a:lnTo>
                    <a:pt x="23074" y="2964"/>
                  </a:lnTo>
                  <a:lnTo>
                    <a:pt x="21042" y="3811"/>
                  </a:lnTo>
                  <a:lnTo>
                    <a:pt x="19052" y="4742"/>
                  </a:lnTo>
                  <a:lnTo>
                    <a:pt x="17084" y="5780"/>
                  </a:lnTo>
                  <a:lnTo>
                    <a:pt x="15179" y="6923"/>
                  </a:lnTo>
                  <a:lnTo>
                    <a:pt x="13295" y="8150"/>
                  </a:lnTo>
                  <a:lnTo>
                    <a:pt x="11474" y="9505"/>
                  </a:lnTo>
                  <a:lnTo>
                    <a:pt x="9717" y="10945"/>
                  </a:lnTo>
                  <a:lnTo>
                    <a:pt x="8002" y="12490"/>
                  </a:lnTo>
                  <a:lnTo>
                    <a:pt x="7177" y="13316"/>
                  </a:lnTo>
                  <a:lnTo>
                    <a:pt x="1017" y="19412"/>
                  </a:lnTo>
                  <a:lnTo>
                    <a:pt x="805" y="19666"/>
                  </a:lnTo>
                  <a:lnTo>
                    <a:pt x="572" y="20217"/>
                  </a:lnTo>
                  <a:lnTo>
                    <a:pt x="530" y="20767"/>
                  </a:lnTo>
                  <a:lnTo>
                    <a:pt x="678" y="21275"/>
                  </a:lnTo>
                  <a:lnTo>
                    <a:pt x="784" y="21487"/>
                  </a:lnTo>
                  <a:lnTo>
                    <a:pt x="932" y="21698"/>
                  </a:lnTo>
                  <a:lnTo>
                    <a:pt x="1334" y="22037"/>
                  </a:lnTo>
                  <a:lnTo>
                    <a:pt x="1821" y="22228"/>
                  </a:lnTo>
                  <a:lnTo>
                    <a:pt x="2414" y="22249"/>
                  </a:lnTo>
                  <a:lnTo>
                    <a:pt x="2752" y="22143"/>
                  </a:lnTo>
                  <a:lnTo>
                    <a:pt x="3874" y="21741"/>
                  </a:lnTo>
                  <a:lnTo>
                    <a:pt x="6182" y="21063"/>
                  </a:lnTo>
                  <a:lnTo>
                    <a:pt x="8510" y="20555"/>
                  </a:lnTo>
                  <a:lnTo>
                    <a:pt x="10839" y="20217"/>
                  </a:lnTo>
                  <a:lnTo>
                    <a:pt x="13189" y="20047"/>
                  </a:lnTo>
                  <a:lnTo>
                    <a:pt x="15517" y="20047"/>
                  </a:lnTo>
                  <a:lnTo>
                    <a:pt x="17846" y="20195"/>
                  </a:lnTo>
                  <a:lnTo>
                    <a:pt x="20153" y="20513"/>
                  </a:lnTo>
                  <a:lnTo>
                    <a:pt x="22418" y="21000"/>
                  </a:lnTo>
                  <a:lnTo>
                    <a:pt x="24641" y="21635"/>
                  </a:lnTo>
                  <a:lnTo>
                    <a:pt x="26821" y="22439"/>
                  </a:lnTo>
                  <a:lnTo>
                    <a:pt x="28938" y="23392"/>
                  </a:lnTo>
                  <a:lnTo>
                    <a:pt x="30992" y="24493"/>
                  </a:lnTo>
                  <a:lnTo>
                    <a:pt x="32981" y="25742"/>
                  </a:lnTo>
                  <a:lnTo>
                    <a:pt x="34865" y="27139"/>
                  </a:lnTo>
                  <a:lnTo>
                    <a:pt x="36665" y="28705"/>
                  </a:lnTo>
                  <a:lnTo>
                    <a:pt x="37512" y="29531"/>
                  </a:lnTo>
                  <a:lnTo>
                    <a:pt x="80865" y="72821"/>
                  </a:lnTo>
                  <a:lnTo>
                    <a:pt x="81267" y="73245"/>
                  </a:lnTo>
                  <a:lnTo>
                    <a:pt x="81903" y="74218"/>
                  </a:lnTo>
                  <a:lnTo>
                    <a:pt x="82347" y="75277"/>
                  </a:lnTo>
                  <a:lnTo>
                    <a:pt x="82559" y="76420"/>
                  </a:lnTo>
                  <a:lnTo>
                    <a:pt x="82580" y="76991"/>
                  </a:lnTo>
                  <a:lnTo>
                    <a:pt x="82559" y="77584"/>
                  </a:lnTo>
                  <a:lnTo>
                    <a:pt x="82347" y="78727"/>
                  </a:lnTo>
                  <a:lnTo>
                    <a:pt x="81903" y="79786"/>
                  </a:lnTo>
                  <a:lnTo>
                    <a:pt x="81267" y="80759"/>
                  </a:lnTo>
                  <a:lnTo>
                    <a:pt x="80865" y="81183"/>
                  </a:lnTo>
                  <a:lnTo>
                    <a:pt x="36707" y="125235"/>
                  </a:lnTo>
                  <a:lnTo>
                    <a:pt x="35839" y="126082"/>
                  </a:lnTo>
                  <a:lnTo>
                    <a:pt x="34019" y="127648"/>
                  </a:lnTo>
                  <a:lnTo>
                    <a:pt x="32135" y="129067"/>
                  </a:lnTo>
                  <a:lnTo>
                    <a:pt x="30145" y="130358"/>
                  </a:lnTo>
                  <a:lnTo>
                    <a:pt x="28070" y="131480"/>
                  </a:lnTo>
                  <a:lnTo>
                    <a:pt x="25911" y="132475"/>
                  </a:lnTo>
                  <a:lnTo>
                    <a:pt x="23710" y="133322"/>
                  </a:lnTo>
                  <a:lnTo>
                    <a:pt x="21423" y="133999"/>
                  </a:lnTo>
                  <a:lnTo>
                    <a:pt x="20259" y="134274"/>
                  </a:lnTo>
                  <a:lnTo>
                    <a:pt x="19137" y="134507"/>
                  </a:lnTo>
                  <a:lnTo>
                    <a:pt x="16851" y="134846"/>
                  </a:lnTo>
                  <a:lnTo>
                    <a:pt x="14543" y="135036"/>
                  </a:lnTo>
                  <a:lnTo>
                    <a:pt x="12257" y="135057"/>
                  </a:lnTo>
                  <a:lnTo>
                    <a:pt x="9971" y="134930"/>
                  </a:lnTo>
                  <a:lnTo>
                    <a:pt x="7706" y="134634"/>
                  </a:lnTo>
                  <a:lnTo>
                    <a:pt x="5462" y="134190"/>
                  </a:lnTo>
                  <a:lnTo>
                    <a:pt x="3261" y="133576"/>
                  </a:lnTo>
                  <a:lnTo>
                    <a:pt x="2160" y="133216"/>
                  </a:lnTo>
                  <a:lnTo>
                    <a:pt x="1842" y="133110"/>
                  </a:lnTo>
                  <a:lnTo>
                    <a:pt x="1271" y="133131"/>
                  </a:lnTo>
                  <a:lnTo>
                    <a:pt x="784" y="133322"/>
                  </a:lnTo>
                  <a:lnTo>
                    <a:pt x="403" y="133660"/>
                  </a:lnTo>
                  <a:lnTo>
                    <a:pt x="255" y="133872"/>
                  </a:lnTo>
                  <a:lnTo>
                    <a:pt x="149" y="134084"/>
                  </a:lnTo>
                  <a:lnTo>
                    <a:pt x="1" y="134592"/>
                  </a:lnTo>
                  <a:lnTo>
                    <a:pt x="43" y="135121"/>
                  </a:lnTo>
                  <a:lnTo>
                    <a:pt x="276" y="135650"/>
                  </a:lnTo>
                  <a:lnTo>
                    <a:pt x="509" y="135904"/>
                  </a:lnTo>
                  <a:lnTo>
                    <a:pt x="6372" y="141789"/>
                  </a:lnTo>
                  <a:lnTo>
                    <a:pt x="7156" y="142551"/>
                  </a:lnTo>
                  <a:lnTo>
                    <a:pt x="8786" y="144033"/>
                  </a:lnTo>
                  <a:lnTo>
                    <a:pt x="10479" y="145409"/>
                  </a:lnTo>
                  <a:lnTo>
                    <a:pt x="12215" y="146700"/>
                  </a:lnTo>
                  <a:lnTo>
                    <a:pt x="14014" y="147907"/>
                  </a:lnTo>
                  <a:lnTo>
                    <a:pt x="15877" y="149008"/>
                  </a:lnTo>
                  <a:lnTo>
                    <a:pt x="17761" y="150024"/>
                  </a:lnTo>
                  <a:lnTo>
                    <a:pt x="19709" y="150934"/>
                  </a:lnTo>
                  <a:lnTo>
                    <a:pt x="21699" y="151760"/>
                  </a:lnTo>
                  <a:lnTo>
                    <a:pt x="23731" y="152479"/>
                  </a:lnTo>
                  <a:lnTo>
                    <a:pt x="25805" y="153114"/>
                  </a:lnTo>
                  <a:lnTo>
                    <a:pt x="27901" y="153622"/>
                  </a:lnTo>
                  <a:lnTo>
                    <a:pt x="30018" y="154046"/>
                  </a:lnTo>
                  <a:lnTo>
                    <a:pt x="32177" y="154363"/>
                  </a:lnTo>
                  <a:lnTo>
                    <a:pt x="34357" y="154575"/>
                  </a:lnTo>
                  <a:lnTo>
                    <a:pt x="36559" y="154681"/>
                  </a:lnTo>
                  <a:lnTo>
                    <a:pt x="37681" y="154702"/>
                  </a:lnTo>
                  <a:lnTo>
                    <a:pt x="37998" y="154702"/>
                  </a:lnTo>
                  <a:lnTo>
                    <a:pt x="39120" y="154681"/>
                  </a:lnTo>
                  <a:lnTo>
                    <a:pt x="41343" y="154554"/>
                  </a:lnTo>
                  <a:lnTo>
                    <a:pt x="43545" y="154321"/>
                  </a:lnTo>
                  <a:lnTo>
                    <a:pt x="45746" y="153982"/>
                  </a:lnTo>
                  <a:lnTo>
                    <a:pt x="47884" y="153538"/>
                  </a:lnTo>
                  <a:lnTo>
                    <a:pt x="50022" y="153009"/>
                  </a:lnTo>
                  <a:lnTo>
                    <a:pt x="52118" y="152352"/>
                  </a:lnTo>
                  <a:lnTo>
                    <a:pt x="54171" y="151611"/>
                  </a:lnTo>
                  <a:lnTo>
                    <a:pt x="56182" y="150765"/>
                  </a:lnTo>
                  <a:lnTo>
                    <a:pt x="58172" y="149812"/>
                  </a:lnTo>
                  <a:lnTo>
                    <a:pt x="60099" y="148775"/>
                  </a:lnTo>
                  <a:lnTo>
                    <a:pt x="61983" y="147632"/>
                  </a:lnTo>
                  <a:lnTo>
                    <a:pt x="63803" y="146404"/>
                  </a:lnTo>
                  <a:lnTo>
                    <a:pt x="65581" y="145070"/>
                  </a:lnTo>
                  <a:lnTo>
                    <a:pt x="67317" y="143652"/>
                  </a:lnTo>
                  <a:lnTo>
                    <a:pt x="68968" y="142149"/>
                  </a:lnTo>
                  <a:lnTo>
                    <a:pt x="69773" y="141366"/>
                  </a:lnTo>
                  <a:lnTo>
                    <a:pt x="129786" y="81500"/>
                  </a:lnTo>
                  <a:lnTo>
                    <a:pt x="130379" y="80908"/>
                  </a:lnTo>
                  <a:lnTo>
                    <a:pt x="130760" y="80484"/>
                  </a:lnTo>
                  <a:lnTo>
                    <a:pt x="131416" y="79532"/>
                  </a:lnTo>
                  <a:lnTo>
                    <a:pt x="131840" y="78473"/>
                  </a:lnTo>
                  <a:lnTo>
                    <a:pt x="132073" y="77351"/>
                  </a:lnTo>
                  <a:lnTo>
                    <a:pt x="132094" y="76759"/>
                  </a:lnTo>
                  <a:lnTo>
                    <a:pt x="132073" y="76187"/>
                  </a:lnTo>
                  <a:lnTo>
                    <a:pt x="131840" y="75044"/>
                  </a:lnTo>
                  <a:lnTo>
                    <a:pt x="131416" y="74007"/>
                  </a:lnTo>
                  <a:lnTo>
                    <a:pt x="130760" y="73033"/>
                  </a:lnTo>
                  <a:lnTo>
                    <a:pt x="130379" y="72609"/>
                  </a:lnTo>
                  <a:lnTo>
                    <a:pt x="70535" y="12913"/>
                  </a:lnTo>
                  <a:lnTo>
                    <a:pt x="69730" y="12109"/>
                  </a:lnTo>
                  <a:lnTo>
                    <a:pt x="68037" y="10585"/>
                  </a:lnTo>
                  <a:lnTo>
                    <a:pt x="66280" y="9167"/>
                  </a:lnTo>
                  <a:lnTo>
                    <a:pt x="64481" y="7833"/>
                  </a:lnTo>
                  <a:lnTo>
                    <a:pt x="62618" y="6626"/>
                  </a:lnTo>
                  <a:lnTo>
                    <a:pt x="60713" y="5504"/>
                  </a:lnTo>
                  <a:lnTo>
                    <a:pt x="58786" y="4488"/>
                  </a:lnTo>
                  <a:lnTo>
                    <a:pt x="56796" y="3578"/>
                  </a:lnTo>
                  <a:lnTo>
                    <a:pt x="54785" y="2774"/>
                  </a:lnTo>
                  <a:lnTo>
                    <a:pt x="52732" y="2075"/>
                  </a:lnTo>
                  <a:lnTo>
                    <a:pt x="50657" y="1461"/>
                  </a:lnTo>
                  <a:lnTo>
                    <a:pt x="48562" y="974"/>
                  </a:lnTo>
                  <a:lnTo>
                    <a:pt x="46445" y="572"/>
                  </a:lnTo>
                  <a:lnTo>
                    <a:pt x="44307" y="276"/>
                  </a:lnTo>
                  <a:lnTo>
                    <a:pt x="42169" y="85"/>
                  </a:lnTo>
                  <a:lnTo>
                    <a:pt x="40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106"/>
          <p:cNvSpPr txBox="1"/>
          <p:nvPr/>
        </p:nvSpPr>
        <p:spPr>
          <a:xfrm>
            <a:off x="3795225" y="1355925"/>
            <a:ext cx="42195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Roboto Slab"/>
                <a:ea typeface="Roboto Slab"/>
                <a:cs typeface="Roboto Slab"/>
                <a:sym typeface="Roboto Slab"/>
              </a:rPr>
              <a:t>Thank You</a:t>
            </a:r>
            <a:endParaRPr sz="2400">
              <a:solidFill>
                <a:schemeClr val="dk2"/>
              </a:solidFill>
              <a:latin typeface="Roboto Slab"/>
              <a:ea typeface="Roboto Slab"/>
              <a:cs typeface="Roboto Slab"/>
              <a:sym typeface="Roboto Slab"/>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79"/>
        <p:cNvGrpSpPr/>
        <p:nvPr/>
      </p:nvGrpSpPr>
      <p:grpSpPr>
        <a:xfrm>
          <a:off x="0" y="0"/>
          <a:ext cx="0" cy="0"/>
          <a:chOff x="0" y="0"/>
          <a:chExt cx="0" cy="0"/>
        </a:xfrm>
      </p:grpSpPr>
      <p:pic>
        <p:nvPicPr>
          <p:cNvPr id="1180" name="Google Shape;1180;p107"/>
          <p:cNvPicPr preferRelativeResize="0"/>
          <p:nvPr/>
        </p:nvPicPr>
        <p:blipFill>
          <a:blip r:embed="rId3">
            <a:alphaModFix/>
          </a:blip>
          <a:stretch>
            <a:fillRect/>
          </a:stretch>
        </p:blipFill>
        <p:spPr>
          <a:xfrm>
            <a:off x="88950" y="4883561"/>
            <a:ext cx="800401" cy="18761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812374" y="1360968"/>
            <a:ext cx="8176049" cy="1667982"/>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Global Application class, which in our case is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MvcApplication</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System.Web.HttpApplication</a:t>
            </a:r>
            <a:r>
              <a:rPr lang="en-US" dirty="0">
                <a:solidFill>
                  <a:schemeClr val="tx1"/>
                </a:solidFill>
                <a:latin typeface="Roboto Slab Regular" panose="020B0604020202020204" charset="0"/>
                <a:ea typeface="Roboto Slab Regular" panose="020B0604020202020204" charset="0"/>
              </a:rPr>
              <a:t>,</a:t>
            </a:r>
            <a:r>
              <a:rPr lang="en-US" sz="900" dirty="0">
                <a:solidFill>
                  <a:srgbClr val="000000"/>
                </a:solidFill>
                <a:latin typeface="Consolas" panose="020B0609020204030204" pitchFamily="49" charset="0"/>
              </a:rPr>
              <a:t> </a:t>
            </a:r>
            <a:r>
              <a:rPr lang="en-US" dirty="0">
                <a:solidFill>
                  <a:schemeClr val="tx1"/>
                </a:solidFill>
                <a:latin typeface="Roboto Slab Regular" panose="020B0604020202020204" charset="0"/>
                <a:ea typeface="Roboto Slab Regular" panose="020B0604020202020204" charset="0"/>
              </a:rPr>
              <a:t>is instantiated and used by both the Application and Request Lifecycles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Separate global application instances are used to support each lifecycle: Application and Request</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The lifecycle of each global application instance is managed by the ASP.NET Framework</a:t>
            </a: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The ASP.NET Lifecycles</a:t>
            </a:r>
            <a:endParaRPr sz="3600" dirty="0"/>
          </a:p>
        </p:txBody>
      </p:sp>
      <p:sp>
        <p:nvSpPr>
          <p:cNvPr id="10" name="Google Shape;649;p68">
            <a:extLst>
              <a:ext uri="{FF2B5EF4-FFF2-40B4-BE49-F238E27FC236}">
                <a16:creationId xmlns:a16="http://schemas.microsoft.com/office/drawing/2014/main" id="{A5E519AD-CA52-4AC7-990B-628D2C684946}"/>
              </a:ext>
            </a:extLst>
          </p:cNvPr>
          <p:cNvSpPr txBox="1">
            <a:spLocks noGrp="1"/>
          </p:cNvSpPr>
          <p:nvPr>
            <p:ph type="subTitle" idx="1"/>
          </p:nvPr>
        </p:nvSpPr>
        <p:spPr>
          <a:xfrm>
            <a:off x="453600" y="981400"/>
            <a:ext cx="8236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Application Lifecycle vs Request Lifecycle</a:t>
            </a:r>
          </a:p>
        </p:txBody>
      </p:sp>
      <p:sp>
        <p:nvSpPr>
          <p:cNvPr id="17" name="Google Shape;649;p68">
            <a:extLst>
              <a:ext uri="{FF2B5EF4-FFF2-40B4-BE49-F238E27FC236}">
                <a16:creationId xmlns:a16="http://schemas.microsoft.com/office/drawing/2014/main" id="{EC148C0F-D757-4CA3-914C-C48173976D75}"/>
              </a:ext>
            </a:extLst>
          </p:cNvPr>
          <p:cNvSpPr txBox="1">
            <a:spLocks/>
          </p:cNvSpPr>
          <p:nvPr/>
        </p:nvSpPr>
        <p:spPr>
          <a:xfrm>
            <a:off x="453600" y="3181900"/>
            <a:ext cx="82368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accent3"/>
              </a:buClr>
              <a:buSzPts val="1800"/>
              <a:buFont typeface="Roboto Slab Regular"/>
              <a:buNone/>
              <a:defRPr sz="1800" b="0" i="0" u="none" strike="noStrike" cap="none">
                <a:solidFill>
                  <a:schemeClr val="accent3"/>
                </a:solidFill>
                <a:latin typeface="Roboto Slab Regular"/>
                <a:ea typeface="Roboto Slab Regular"/>
                <a:cs typeface="Roboto Slab Regular"/>
                <a:sym typeface="Roboto Slab Regular"/>
              </a:defRPr>
            </a:lvl1pPr>
            <a:lvl2pPr marL="914400" marR="0" lvl="1"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2pPr>
            <a:lvl3pPr marL="1371600" marR="0" lvl="2"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3pPr>
            <a:lvl4pPr marL="1828800" marR="0" lvl="3"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4pPr>
            <a:lvl5pPr marL="2286000" marR="0" lvl="4"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5pPr>
            <a:lvl6pPr marL="2743200" marR="0" lvl="5"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6pPr>
            <a:lvl7pPr marL="3200400" marR="0" lvl="6"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7pPr>
            <a:lvl8pPr marL="3657600" marR="0" lvl="7" indent="-317500" algn="l" rtl="0" eaLnBrk="1" hangingPunct="1">
              <a:lnSpc>
                <a:spcPct val="115000"/>
              </a:lnSpc>
              <a:spcBef>
                <a:spcPts val="1600"/>
              </a:spcBef>
              <a:spcAft>
                <a:spcPts val="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8pPr>
            <a:lvl9pPr marL="4114800" marR="0" lvl="8" indent="-317500" algn="l" rtl="0" eaLnBrk="1" hangingPunct="1">
              <a:lnSpc>
                <a:spcPct val="115000"/>
              </a:lnSpc>
              <a:spcBef>
                <a:spcPts val="1600"/>
              </a:spcBef>
              <a:spcAft>
                <a:spcPts val="1600"/>
              </a:spcAft>
              <a:buClr>
                <a:srgbClr val="4A5456"/>
              </a:buClr>
              <a:buSzPts val="1400"/>
              <a:buFont typeface="Open Sans"/>
              <a:buNone/>
              <a:defRPr sz="1400" b="0" i="0" u="none" strike="noStrike" cap="none">
                <a:solidFill>
                  <a:srgbClr val="4A5456"/>
                </a:solidFill>
                <a:latin typeface="Open Sans"/>
                <a:ea typeface="Open Sans"/>
                <a:cs typeface="Open Sans"/>
                <a:sym typeface="Open Sans"/>
              </a:defRPr>
            </a:lvl9pPr>
          </a:lstStyle>
          <a:p>
            <a:pPr marL="0" indent="0">
              <a:spcAft>
                <a:spcPts val="1600"/>
              </a:spcAft>
            </a:pPr>
            <a:r>
              <a:rPr lang="en-US" dirty="0"/>
              <a:t>Request Lifecycle</a:t>
            </a:r>
          </a:p>
        </p:txBody>
      </p:sp>
      <p:sp>
        <p:nvSpPr>
          <p:cNvPr id="18" name="Google Shape;647;p68">
            <a:extLst>
              <a:ext uri="{FF2B5EF4-FFF2-40B4-BE49-F238E27FC236}">
                <a16:creationId xmlns:a16="http://schemas.microsoft.com/office/drawing/2014/main" id="{A217C02F-FAD1-41FC-BFF3-7E4F50C04B11}"/>
              </a:ext>
            </a:extLst>
          </p:cNvPr>
          <p:cNvSpPr txBox="1">
            <a:spLocks/>
          </p:cNvSpPr>
          <p:nvPr/>
        </p:nvSpPr>
        <p:spPr>
          <a:xfrm>
            <a:off x="812375" y="3538652"/>
            <a:ext cx="8176050" cy="1540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1pPr>
            <a:lvl2pPr marL="914400" marR="0" lvl="1"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2pPr>
            <a:lvl3pPr marL="1371600" marR="0" lvl="2"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3pPr>
            <a:lvl4pPr marL="1828800" marR="0" lvl="3"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4pPr>
            <a:lvl5pPr marL="2286000" marR="0" lvl="4"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5pPr>
            <a:lvl6pPr marL="2743200" marR="0" lvl="5"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6pPr>
            <a:lvl7pPr marL="3200400" marR="0" lvl="6"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7pPr>
            <a:lvl8pPr marL="3657600" marR="0" lvl="7" indent="-304800" algn="l" rtl="0" eaLnBrk="1" hangingPunct="1">
              <a:lnSpc>
                <a:spcPct val="100000"/>
              </a:lnSpc>
              <a:spcBef>
                <a:spcPts val="400"/>
              </a:spcBef>
              <a:spcAft>
                <a:spcPts val="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8pPr>
            <a:lvl9pPr marL="4114800" marR="0" lvl="8" indent="-304800" algn="l" rtl="0" eaLnBrk="1" hangingPunct="1">
              <a:lnSpc>
                <a:spcPct val="100000"/>
              </a:lnSpc>
              <a:spcBef>
                <a:spcPts val="400"/>
              </a:spcBef>
              <a:spcAft>
                <a:spcPts val="400"/>
              </a:spcAft>
              <a:buClr>
                <a:srgbClr val="4A5456"/>
              </a:buClr>
              <a:buSzPts val="1200"/>
              <a:buFont typeface="Open Sans"/>
              <a:buChar char="■"/>
              <a:defRPr sz="1200" b="0" i="0" u="none" strike="noStrike" cap="none">
                <a:solidFill>
                  <a:srgbClr val="4A5456"/>
                </a:solidFill>
                <a:latin typeface="Open Sans"/>
                <a:ea typeface="Open Sans"/>
                <a:cs typeface="Open Sans"/>
                <a:sym typeface="Open Sans"/>
              </a:defRPr>
            </a:lvl9p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One global application instance processes one request at a time. The same global application instance can process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Multiple global application instances can exist concurrently and serve parallel requests =&gt; multithreading concerns about shared data objects</a:t>
            </a:r>
          </a:p>
          <a:p>
            <a:pPr marL="152400" indent="0">
              <a:lnSpc>
                <a:spcPct val="150000"/>
              </a:lnSpc>
              <a:spcAft>
                <a:spcPts val="1600"/>
              </a:spcAft>
              <a:buFont typeface="Open Sans"/>
              <a:buNone/>
            </a:pPr>
            <a:endParaRPr lang="en-US" dirty="0">
              <a:solidFill>
                <a:schemeClr val="tx1"/>
              </a:solidFill>
              <a:latin typeface="Roboto Slab Regular" panose="020B0604020202020204" charset="0"/>
              <a:ea typeface="Roboto Slab Regular" panose="020B0604020202020204" charset="0"/>
            </a:endParaRPr>
          </a:p>
        </p:txBody>
      </p:sp>
    </p:spTree>
    <p:extLst>
      <p:ext uri="{BB962C8B-B14F-4D97-AF65-F5344CB8AC3E}">
        <p14:creationId xmlns:p14="http://schemas.microsoft.com/office/powerpoint/2010/main" val="423176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266700" y="965200"/>
            <a:ext cx="8763001"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implement the </a:t>
            </a:r>
            <a:r>
              <a:rPr lang="en-US" dirty="0" err="1">
                <a:solidFill>
                  <a:schemeClr val="tx1"/>
                </a:solidFill>
                <a:latin typeface="Roboto Slab Regular" panose="020B0604020202020204" charset="0"/>
                <a:ea typeface="Roboto Slab Regular" panose="020B0604020202020204" charset="0"/>
              </a:rPr>
              <a:t>System.Web.IHttpModule</a:t>
            </a:r>
            <a:r>
              <a:rPr lang="en-US" dirty="0">
                <a:solidFill>
                  <a:schemeClr val="tx1"/>
                </a:solidFill>
                <a:latin typeface="Roboto Slab Regular" panose="020B0604020202020204" charset="0"/>
                <a:ea typeface="Roboto Slab Regular" panose="020B0604020202020204" charset="0"/>
              </a:rPr>
              <a:t> interface used to monitor/manipulate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monitoring/manipulating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raised by other modules as well as raise custom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coordination and data sharing between different modules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Each Global Application class instance is given its own set of modules =&gt; multiple instances of the same module can exist simultaneously. Each module</a:t>
            </a:r>
            <a:r>
              <a:rPr lang="it-IT" dirty="0">
                <a:solidFill>
                  <a:schemeClr val="tx1"/>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instance can handle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Provide services to handlers (discussed later)</a:t>
            </a: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Modules</a:t>
            </a:r>
          </a:p>
        </p:txBody>
      </p:sp>
    </p:spTree>
    <p:extLst>
      <p:ext uri="{BB962C8B-B14F-4D97-AF65-F5344CB8AC3E}">
        <p14:creationId xmlns:p14="http://schemas.microsoft.com/office/powerpoint/2010/main" val="415709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68"/>
          <p:cNvSpPr txBox="1">
            <a:spLocks noGrp="1"/>
          </p:cNvSpPr>
          <p:nvPr>
            <p:ph type="body" idx="2"/>
          </p:nvPr>
        </p:nvSpPr>
        <p:spPr>
          <a:xfrm>
            <a:off x="603251" y="965200"/>
            <a:ext cx="8426450" cy="4044950"/>
          </a:xfrm>
          <a:prstGeom prst="rect">
            <a:avLst/>
          </a:prstGeom>
        </p:spPr>
        <p:txBody>
          <a:bodyPr spcFirstLastPara="1" wrap="square" lIns="91425" tIns="91425" rIns="91425" bIns="91425" anchor="t" anchorCtr="0">
            <a:noAutofit/>
          </a:bodyPr>
          <a:lstStyle/>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Classes that inherit the </a:t>
            </a:r>
            <a:r>
              <a:rPr lang="en-US" dirty="0" err="1">
                <a:solidFill>
                  <a:schemeClr val="tx1"/>
                </a:solidFill>
                <a:latin typeface="Roboto Slab Regular" panose="020B0604020202020204" charset="0"/>
                <a:ea typeface="Roboto Slab Regular" panose="020B0604020202020204" charset="0"/>
              </a:rPr>
              <a:t>System.Web.IHttpModule</a:t>
            </a:r>
            <a:r>
              <a:rPr lang="en-US" dirty="0">
                <a:solidFill>
                  <a:schemeClr val="tx1"/>
                </a:solidFill>
                <a:latin typeface="Roboto Slab Regular" panose="020B0604020202020204" charset="0"/>
                <a:ea typeface="Roboto Slab Regular" panose="020B0604020202020204" charset="0"/>
              </a:rPr>
              <a:t> interface used to monitor/manipulate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Request Lifecycle</a:t>
            </a:r>
            <a:r>
              <a:rPr lang="en-US" dirty="0">
                <a:solidFill>
                  <a:schemeClr val="tx1"/>
                </a:solidFill>
                <a:latin typeface="Roboto Slab Regular" panose="020B0604020202020204" charset="0"/>
                <a:ea typeface="Roboto Slab Regular" panose="020B0604020202020204" charset="0"/>
              </a:rPr>
              <a:t>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monitoring/manipulating requests/responses</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Subscribe for and handle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raised by other modules as well as raise custom </a:t>
            </a:r>
            <a:r>
              <a:rPr lang="en-US" dirty="0">
                <a:solidFill>
                  <a:schemeClr val="accent3"/>
                </a:solidFill>
                <a:latin typeface="Roboto Slab Regular" panose="020B0604020202020204" charset="0"/>
                <a:ea typeface="Roboto Slab Regular" panose="020B0604020202020204" charset="0"/>
              </a:rPr>
              <a:t>events</a:t>
            </a:r>
            <a:r>
              <a:rPr lang="en-US" dirty="0">
                <a:solidFill>
                  <a:schemeClr val="tx1"/>
                </a:solidFill>
                <a:latin typeface="Roboto Slab Regular" panose="020B0604020202020204" charset="0"/>
                <a:ea typeface="Roboto Slab Regular" panose="020B0604020202020204" charset="0"/>
              </a:rPr>
              <a:t> =&gt; mechanism for coordination and data sharing between different modules </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Each Global Application class instance is given its own set of modules =&gt; multiple instances of the same module can exist simultaneously. Each module</a:t>
            </a:r>
            <a:r>
              <a:rPr lang="it-IT" dirty="0">
                <a:solidFill>
                  <a:schemeClr val="tx1"/>
                </a:solidFill>
                <a:latin typeface="Roboto Slab Regular" panose="020B0604020202020204" charset="0"/>
                <a:ea typeface="Roboto Slab Regular" panose="020B0604020202020204" charset="0"/>
              </a:rPr>
              <a:t> </a:t>
            </a:r>
            <a:r>
              <a:rPr lang="en-US" dirty="0">
                <a:solidFill>
                  <a:schemeClr val="tx1"/>
                </a:solidFill>
                <a:latin typeface="Roboto Slab Regular" panose="020B0604020202020204" charset="0"/>
                <a:ea typeface="Roboto Slab Regular" panose="020B0604020202020204" charset="0"/>
              </a:rPr>
              <a:t>instance can handle multiple requests, but sequentially</a:t>
            </a: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Custom Modules and Built-in modules: </a:t>
            </a:r>
            <a:r>
              <a:rPr lang="en-US" dirty="0">
                <a:solidFill>
                  <a:schemeClr val="tx1"/>
                </a:solidFill>
                <a:latin typeface="Roboto Slab Regular" panose="020B0604020202020204" charset="0"/>
                <a:ea typeface="Roboto Slab Regular" panose="020B0604020202020204" charset="0"/>
                <a:hlinkClick r:id="rId3"/>
              </a:rPr>
              <a:t>https://docs.microsoft.com/en-us/iis/get-started/introduction-to-iis/iis-modules-overview</a:t>
            </a: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r>
              <a:rPr lang="en-US" dirty="0">
                <a:solidFill>
                  <a:schemeClr val="tx1"/>
                </a:solidFill>
                <a:latin typeface="Roboto Slab Regular" panose="020B0604020202020204" charset="0"/>
                <a:ea typeface="Roboto Slab Regular" panose="020B0604020202020204" charset="0"/>
              </a:rPr>
              <a:t>Provide services to handlers (discussed later)</a:t>
            </a: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a:p>
            <a:pPr>
              <a:lnSpc>
                <a:spcPct val="150000"/>
              </a:lnSpc>
              <a:spcAft>
                <a:spcPts val="1600"/>
              </a:spcAft>
              <a:buFont typeface="Wingdings" panose="05000000000000000000" pitchFamily="2" charset="2"/>
              <a:buChar char="ü"/>
            </a:pPr>
            <a:endParaRPr lang="en-US" dirty="0">
              <a:solidFill>
                <a:schemeClr val="tx1"/>
              </a:solidFill>
              <a:latin typeface="Roboto Slab Regular" panose="020B0604020202020204" charset="0"/>
              <a:ea typeface="Roboto Slab Regular" panose="020B0604020202020204" charset="0"/>
            </a:endParaRPr>
          </a:p>
        </p:txBody>
      </p:sp>
      <p:sp>
        <p:nvSpPr>
          <p:cNvPr id="648" name="Google Shape;648;p68"/>
          <p:cNvSpPr txBox="1">
            <a:spLocks noGrp="1"/>
          </p:cNvSpPr>
          <p:nvPr>
            <p:ph type="title"/>
          </p:nvPr>
        </p:nvSpPr>
        <p:spPr>
          <a:xfrm>
            <a:off x="453600" y="413350"/>
            <a:ext cx="82368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Handlers</a:t>
            </a:r>
          </a:p>
        </p:txBody>
      </p:sp>
    </p:spTree>
    <p:extLst>
      <p:ext uri="{BB962C8B-B14F-4D97-AF65-F5344CB8AC3E}">
        <p14:creationId xmlns:p14="http://schemas.microsoft.com/office/powerpoint/2010/main" val="488133581"/>
      </p:ext>
    </p:extLst>
  </p:cSld>
  <p:clrMapOvr>
    <a:masterClrMapping/>
  </p:clrMapOvr>
</p:sld>
</file>

<file path=ppt/theme/theme1.xml><?xml version="1.0" encoding="utf-8"?>
<a:theme xmlns:a="http://schemas.openxmlformats.org/drawingml/2006/main" name="HS Master Slides">
  <a:themeElements>
    <a:clrScheme name="Simple Light">
      <a:dk1>
        <a:srgbClr val="4A5456"/>
      </a:dk1>
      <a:lt1>
        <a:srgbClr val="FFFFFF"/>
      </a:lt1>
      <a:dk2>
        <a:srgbClr val="173463"/>
      </a:dk2>
      <a:lt2>
        <a:srgbClr val="F4F4F4"/>
      </a:lt2>
      <a:accent1>
        <a:srgbClr val="0CA2D0"/>
      </a:accent1>
      <a:accent2>
        <a:srgbClr val="64BA7B"/>
      </a:accent2>
      <a:accent3>
        <a:srgbClr val="FF9900"/>
      </a:accent3>
      <a:accent4>
        <a:srgbClr val="CC0033"/>
      </a:accent4>
      <a:accent5>
        <a:srgbClr val="7F3F98"/>
      </a:accent5>
      <a:accent6>
        <a:srgbClr val="FFD18B"/>
      </a:accent6>
      <a:hlink>
        <a:srgbClr val="0CA2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ourth_Slides_MASTER" id="{09A70242-BAC5-3D4A-9FE5-157F631146E8}" vid="{F2769A4D-E98F-AA44-A4B2-5C425AACA0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488</TotalTime>
  <Words>4543</Words>
  <Application>Microsoft Office PowerPoint</Application>
  <PresentationFormat>On-screen Show (16:9)</PresentationFormat>
  <Paragraphs>503</Paragraphs>
  <Slides>69</Slides>
  <Notes>68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Roboto Slab Regular</vt:lpstr>
      <vt:lpstr>Roboto Slab</vt:lpstr>
      <vt:lpstr>Consolas</vt:lpstr>
      <vt:lpstr>Wingdings</vt:lpstr>
      <vt:lpstr>Open Sans</vt:lpstr>
      <vt:lpstr>Source Sans Pro Light</vt:lpstr>
      <vt:lpstr>Arial</vt:lpstr>
      <vt:lpstr>Open Sans ExtraBold</vt:lpstr>
      <vt:lpstr>HS Master Slides</vt:lpstr>
      <vt:lpstr>Pro ASP.NET MVC 5 Platform</vt:lpstr>
      <vt:lpstr>Intro</vt:lpstr>
      <vt:lpstr>Intro</vt:lpstr>
      <vt:lpstr>Intro</vt:lpstr>
      <vt:lpstr>Intro</vt:lpstr>
      <vt:lpstr>The ASP.NET Lifecycles</vt:lpstr>
      <vt:lpstr>The ASP.NET Lifecycles</vt:lpstr>
      <vt:lpstr>Modules</vt:lpstr>
      <vt:lpstr>Handlers</vt:lpstr>
      <vt:lpstr>Helpful Resources</vt:lpstr>
      <vt:lpstr>PowerPoint Presentation</vt:lpstr>
      <vt:lpstr>Click to add title</vt:lpstr>
      <vt:lpstr>Title</vt:lpstr>
      <vt:lpstr>Title</vt:lpstr>
      <vt:lpstr>Agenda</vt:lpstr>
      <vt:lpstr>Agenda</vt:lpstr>
      <vt:lpstr>Lorem Ipsum</vt:lpstr>
      <vt:lpstr>Lorem Ipsum</vt:lpstr>
      <vt:lpstr>Lorem Ipsum</vt:lpstr>
      <vt:lpstr>Lorem Ipsum</vt:lpstr>
      <vt:lpstr>Lorem Ipsum</vt:lpstr>
      <vt:lpstr>Lorem Ipsum</vt:lpstr>
      <vt:lpstr>Click to add title</vt:lpstr>
      <vt:lpstr>Click to add title</vt:lpstr>
      <vt:lpstr>Click to add title</vt:lpstr>
      <vt:lpstr>Click to add title</vt:lpstr>
      <vt:lpstr>Click to add title</vt:lpstr>
      <vt:lpstr>Click to add title</vt:lpstr>
      <vt:lpstr>Click to add title</vt:lpstr>
      <vt:lpstr>Click to add title</vt:lpstr>
      <vt:lpstr>Click to add title</vt:lpstr>
      <vt:lpstr>Lorem Ipsum</vt:lpstr>
      <vt:lpstr>Lorem Ipsum</vt:lpstr>
      <vt:lpstr>Lorem Ipsum</vt:lpstr>
      <vt:lpstr>Lorem Ipsum</vt:lpstr>
      <vt:lpstr>Lorem Ipsum</vt:lpstr>
      <vt:lpstr>Lorem Ipsum</vt:lpstr>
      <vt:lpstr>Ut enim ad minim veniam</vt:lpstr>
      <vt:lpstr>Ut enim ad minim veniam</vt:lpstr>
      <vt:lpstr>Ut enim ad minim veniam</vt:lpstr>
      <vt:lpstr>Ut enim ad minim veniam</vt:lpstr>
      <vt:lpstr>Lorem Ipsum</vt:lpstr>
      <vt:lpstr>Click to add title</vt:lpstr>
      <vt:lpstr>Click to add title</vt:lpstr>
      <vt:lpstr>Click to add title</vt:lpstr>
      <vt:lpstr>Click to add title</vt:lpstr>
      <vt:lpstr>Name</vt:lpstr>
      <vt:lpstr>Click to add title</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 dolor aset</vt:lpstr>
      <vt:lpstr>Lorem Ipsum</vt:lpstr>
      <vt:lpstr>PowerPoint Presentation</vt:lpstr>
      <vt:lpstr>PowerPoint Presentation</vt:lpstr>
      <vt:lpstr>PowerPoint Presentation</vt:lpstr>
      <vt:lpstr>PowerPoint Presentation</vt:lpstr>
      <vt:lpstr>PowerPoint Presentation</vt:lpstr>
      <vt:lpstr>Name</vt:lpstr>
      <vt:lpstr>Jane Doe</vt:lpstr>
      <vt:lpstr>PowerPoint Presentation</vt:lpstr>
      <vt:lpstr>PowerPoint Presentation</vt:lpstr>
      <vt:lpstr>PowerPoint Presentation</vt:lpstr>
      <vt:lpstr>PowerPoint Presentation</vt:lpstr>
      <vt:lpstr>PowerPoint Presentation</vt:lpstr>
    </vt:vector>
  </TitlesOfParts>
  <Company>Fourth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Aleksander Klassanov</dc:creator>
  <cp:lastModifiedBy>Aleksander Klassanov</cp:lastModifiedBy>
  <cp:revision>106</cp:revision>
  <dcterms:created xsi:type="dcterms:W3CDTF">2021-03-10T08:08:09Z</dcterms:created>
  <dcterms:modified xsi:type="dcterms:W3CDTF">2021-03-27T18:08:58Z</dcterms:modified>
</cp:coreProperties>
</file>